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Raleway"/>
      <p:regular r:id="rId21"/>
      <p:bold r:id="rId22"/>
      <p:italic r:id="rId23"/>
      <p:boldItalic r:id="rId24"/>
    </p:embeddedFont>
    <p:embeddedFont>
      <p:font typeface="Poppins"/>
      <p:regular r:id="rId25"/>
      <p:bold r:id="rId26"/>
      <p:italic r:id="rId27"/>
      <p:boldItalic r:id="rId28"/>
    </p:embeddedFont>
    <p:embeddedFont>
      <p:font typeface="Anaheim"/>
      <p:regular r:id="rId29"/>
      <p:bold r:id="rId30"/>
    </p:embeddedFont>
    <p:embeddedFont>
      <p:font typeface="Bebas Neue"/>
      <p:regular r:id="rId31"/>
    </p:embeddedFont>
    <p:embeddedFont>
      <p:font typeface="Urbanist Medium"/>
      <p:regular r:id="rId32"/>
      <p:bold r:id="rId33"/>
      <p:italic r:id="rId34"/>
      <p:boldItalic r:id="rId35"/>
    </p:embeddedFont>
    <p:embeddedFont>
      <p:font typeface="Urbanist"/>
      <p:regular r:id="rId36"/>
      <p:bold r:id="rId37"/>
      <p:italic r:id="rId38"/>
      <p:boldItalic r:id="rId39"/>
    </p:embeddedFont>
    <p:embeddedFont>
      <p:font typeface="Urbanist Black"/>
      <p:bold r:id="rId40"/>
      <p:boldItalic r:id="rId41"/>
    </p:embeddedFont>
    <p:embeddedFont>
      <p:font typeface="Urbanist ExtraBold"/>
      <p:bold r:id="rId42"/>
      <p:boldItalic r:id="rId43"/>
    </p:embeddedFont>
    <p:embeddedFont>
      <p:font typeface="PT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UrbanistBlack-bold.fntdata"/><Relationship Id="rId20" Type="http://schemas.openxmlformats.org/officeDocument/2006/relationships/slide" Target="slides/slide16.xml"/><Relationship Id="rId42" Type="http://schemas.openxmlformats.org/officeDocument/2006/relationships/font" Target="fonts/UrbanistExtraBold-bold.fntdata"/><Relationship Id="rId41" Type="http://schemas.openxmlformats.org/officeDocument/2006/relationships/font" Target="fonts/UrbanistBlack-boldItalic.fntdata"/><Relationship Id="rId22" Type="http://schemas.openxmlformats.org/officeDocument/2006/relationships/font" Target="fonts/Raleway-bold.fntdata"/><Relationship Id="rId44" Type="http://schemas.openxmlformats.org/officeDocument/2006/relationships/font" Target="fonts/PTSans-regular.fntdata"/><Relationship Id="rId21" Type="http://schemas.openxmlformats.org/officeDocument/2006/relationships/font" Target="fonts/Raleway-regular.fntdata"/><Relationship Id="rId43" Type="http://schemas.openxmlformats.org/officeDocument/2006/relationships/font" Target="fonts/UrbanistExtraBold-boldItalic.fntdata"/><Relationship Id="rId24" Type="http://schemas.openxmlformats.org/officeDocument/2006/relationships/font" Target="fonts/Raleway-boldItalic.fntdata"/><Relationship Id="rId46" Type="http://schemas.openxmlformats.org/officeDocument/2006/relationships/font" Target="fonts/PTSans-italic.fntdata"/><Relationship Id="rId23" Type="http://schemas.openxmlformats.org/officeDocument/2006/relationships/font" Target="fonts/Raleway-italic.fntdata"/><Relationship Id="rId45" Type="http://schemas.openxmlformats.org/officeDocument/2006/relationships/font" Target="fonts/PTSans-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oppins-bold.fntdata"/><Relationship Id="rId25" Type="http://schemas.openxmlformats.org/officeDocument/2006/relationships/font" Target="fonts/Poppins-regular.fntdata"/><Relationship Id="rId47" Type="http://schemas.openxmlformats.org/officeDocument/2006/relationships/font" Target="fonts/PTSans-boldItalic.fntdata"/><Relationship Id="rId28" Type="http://schemas.openxmlformats.org/officeDocument/2006/relationships/font" Target="fonts/Poppins-boldItalic.fntdata"/><Relationship Id="rId27" Type="http://schemas.openxmlformats.org/officeDocument/2006/relationships/font" Target="fonts/Poppins-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Anaheim-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BebasNeue-regular.fntdata"/><Relationship Id="rId30" Type="http://schemas.openxmlformats.org/officeDocument/2006/relationships/font" Target="fonts/Anaheim-bold.fntdata"/><Relationship Id="rId11" Type="http://schemas.openxmlformats.org/officeDocument/2006/relationships/slide" Target="slides/slide7.xml"/><Relationship Id="rId33" Type="http://schemas.openxmlformats.org/officeDocument/2006/relationships/font" Target="fonts/UrbanistMedium-bold.fntdata"/><Relationship Id="rId10" Type="http://schemas.openxmlformats.org/officeDocument/2006/relationships/slide" Target="slides/slide6.xml"/><Relationship Id="rId32" Type="http://schemas.openxmlformats.org/officeDocument/2006/relationships/font" Target="fonts/UrbanistMedium-regular.fntdata"/><Relationship Id="rId13" Type="http://schemas.openxmlformats.org/officeDocument/2006/relationships/slide" Target="slides/slide9.xml"/><Relationship Id="rId35" Type="http://schemas.openxmlformats.org/officeDocument/2006/relationships/font" Target="fonts/UrbanistMedium-boldItalic.fntdata"/><Relationship Id="rId12" Type="http://schemas.openxmlformats.org/officeDocument/2006/relationships/slide" Target="slides/slide8.xml"/><Relationship Id="rId34" Type="http://schemas.openxmlformats.org/officeDocument/2006/relationships/font" Target="fonts/UrbanistMedium-italic.fntdata"/><Relationship Id="rId15" Type="http://schemas.openxmlformats.org/officeDocument/2006/relationships/slide" Target="slides/slide11.xml"/><Relationship Id="rId37" Type="http://schemas.openxmlformats.org/officeDocument/2006/relationships/font" Target="fonts/Urbanist-bold.fntdata"/><Relationship Id="rId14" Type="http://schemas.openxmlformats.org/officeDocument/2006/relationships/slide" Target="slides/slide10.xml"/><Relationship Id="rId36" Type="http://schemas.openxmlformats.org/officeDocument/2006/relationships/font" Target="fonts/Urbanist-regular.fntdata"/><Relationship Id="rId17" Type="http://schemas.openxmlformats.org/officeDocument/2006/relationships/slide" Target="slides/slide13.xml"/><Relationship Id="rId39" Type="http://schemas.openxmlformats.org/officeDocument/2006/relationships/font" Target="fonts/Urbanist-boldItalic.fntdata"/><Relationship Id="rId16" Type="http://schemas.openxmlformats.org/officeDocument/2006/relationships/slide" Target="slides/slide12.xml"/><Relationship Id="rId38" Type="http://schemas.openxmlformats.org/officeDocument/2006/relationships/font" Target="fonts/Urbanist-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2742e10d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2742e10d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2f0a39de2cb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2f0a39de2cb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 name="Shape 1200"/>
        <p:cNvGrpSpPr/>
        <p:nvPr/>
      </p:nvGrpSpPr>
      <p:grpSpPr>
        <a:xfrm>
          <a:off x="0" y="0"/>
          <a:ext cx="0" cy="0"/>
          <a:chOff x="0" y="0"/>
          <a:chExt cx="0" cy="0"/>
        </a:xfrm>
      </p:grpSpPr>
      <p:sp>
        <p:nvSpPr>
          <p:cNvPr id="1201" name="Google Shape;1201;g2f0a39de2c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2" name="Google Shape;1202;g2f0a39de2c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g2f0a39de2cb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 name="Google Shape;1207;g2f0a39de2cb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g2743429dbe3_2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 name="Google Shape;1214;g2743429dbe3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7" name="Shape 1217"/>
        <p:cNvGrpSpPr/>
        <p:nvPr/>
      </p:nvGrpSpPr>
      <p:grpSpPr>
        <a:xfrm>
          <a:off x="0" y="0"/>
          <a:ext cx="0" cy="0"/>
          <a:chOff x="0" y="0"/>
          <a:chExt cx="0" cy="0"/>
        </a:xfrm>
      </p:grpSpPr>
      <p:sp>
        <p:nvSpPr>
          <p:cNvPr id="1218" name="Google Shape;1218;g49530dff78452ce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9" name="Google Shape;1219;g49530dff78452ce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g49530dff78452ce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 name="Google Shape;1226;g49530dff78452ce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49530dff78452ce5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49530dff78452ce5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2742e8cc24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2742e8cc24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9" name="Shape 1119"/>
        <p:cNvGrpSpPr/>
        <p:nvPr/>
      </p:nvGrpSpPr>
      <p:grpSpPr>
        <a:xfrm>
          <a:off x="0" y="0"/>
          <a:ext cx="0" cy="0"/>
          <a:chOff x="0" y="0"/>
          <a:chExt cx="0" cy="0"/>
        </a:xfrm>
      </p:grpSpPr>
      <p:sp>
        <p:nvSpPr>
          <p:cNvPr id="1120" name="Google Shape;1120;g2742e8cc24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 name="Google Shape;1121;g2742e8cc24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2742e8cc245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2742e8cc245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g2743429dbe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 name="Google Shape;1153;g2743429dbe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 name="Shape 1159"/>
        <p:cNvGrpSpPr/>
        <p:nvPr/>
      </p:nvGrpSpPr>
      <p:grpSpPr>
        <a:xfrm>
          <a:off x="0" y="0"/>
          <a:ext cx="0" cy="0"/>
          <a:chOff x="0" y="0"/>
          <a:chExt cx="0" cy="0"/>
        </a:xfrm>
      </p:grpSpPr>
      <p:sp>
        <p:nvSpPr>
          <p:cNvPr id="1160" name="Google Shape;1160;g2743429dbe3_2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1" name="Google Shape;1161;g2743429dbe3_2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2f39d0205f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2f39d0205f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2f0a39de2c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2f0a39de2c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2f0a39de2c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2f0a39de2c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hyperlink" Target="https://bit.ly/3A1uf1Q"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50000"/>
          </a:blip>
          <a:srcRect b="0" l="3367" r="3357" t="0"/>
          <a:stretch/>
        </p:blipFill>
        <p:spPr>
          <a:xfrm>
            <a:off x="0" y="0"/>
            <a:ext cx="9143999" cy="5143500"/>
          </a:xfrm>
          <a:prstGeom prst="rect">
            <a:avLst/>
          </a:prstGeom>
          <a:noFill/>
          <a:ln>
            <a:noFill/>
          </a:ln>
        </p:spPr>
      </p:pic>
      <p:pic>
        <p:nvPicPr>
          <p:cNvPr id="10" name="Google Shape;10;p2"/>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11" name="Google Shape;11;p2"/>
          <p:cNvSpPr txBox="1"/>
          <p:nvPr>
            <p:ph type="ctrTitle"/>
          </p:nvPr>
        </p:nvSpPr>
        <p:spPr>
          <a:xfrm>
            <a:off x="1373025" y="1097075"/>
            <a:ext cx="6488100" cy="20886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b="0" sz="6100">
                <a:latin typeface="Urbanist"/>
                <a:ea typeface="Urbanist"/>
                <a:cs typeface="Urbanist"/>
                <a:sym typeface="Urbanis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p:nvPr>
            <p:ph idx="1" type="subTitle"/>
          </p:nvPr>
        </p:nvSpPr>
        <p:spPr>
          <a:xfrm>
            <a:off x="2280600" y="3570600"/>
            <a:ext cx="45288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latin typeface="Poppins"/>
                <a:ea typeface="Poppins"/>
                <a:cs typeface="Poppins"/>
                <a:sym typeface="Poppi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3" name="Google Shape;13;p2"/>
          <p:cNvGrpSpPr/>
          <p:nvPr/>
        </p:nvGrpSpPr>
        <p:grpSpPr>
          <a:xfrm>
            <a:off x="-802275" y="-1332952"/>
            <a:ext cx="11919676" cy="8168157"/>
            <a:chOff x="-802275" y="-1332952"/>
            <a:chExt cx="11919676" cy="8168157"/>
          </a:xfrm>
        </p:grpSpPr>
        <p:sp>
          <p:nvSpPr>
            <p:cNvPr id="14" name="Google Shape;14;p2"/>
            <p:cNvSpPr/>
            <p:nvPr/>
          </p:nvSpPr>
          <p:spPr>
            <a:xfrm rot="-7860253">
              <a:off x="7770828" y="3488633"/>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2275" y="-1332952"/>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a:off x="7746521" y="-237310"/>
            <a:ext cx="2046681" cy="1422004"/>
            <a:chOff x="7344096" y="-21948"/>
            <a:chExt cx="2046681" cy="1422004"/>
          </a:xfrm>
        </p:grpSpPr>
        <p:grpSp>
          <p:nvGrpSpPr>
            <p:cNvPr id="17" name="Google Shape;17;p2"/>
            <p:cNvGrpSpPr/>
            <p:nvPr/>
          </p:nvGrpSpPr>
          <p:grpSpPr>
            <a:xfrm rot="791721">
              <a:off x="7436386" y="177067"/>
              <a:ext cx="1862101" cy="1023975"/>
              <a:chOff x="6692982" y="3310455"/>
              <a:chExt cx="2352325" cy="1293550"/>
            </a:xfrm>
          </p:grpSpPr>
          <p:sp>
            <p:nvSpPr>
              <p:cNvPr id="18" name="Google Shape;18;p2"/>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2"/>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325239" y="270945"/>
            <a:ext cx="1552657" cy="405488"/>
            <a:chOff x="375625" y="249700"/>
            <a:chExt cx="2219350" cy="579600"/>
          </a:xfrm>
        </p:grpSpPr>
        <p:sp>
          <p:nvSpPr>
            <p:cNvPr id="23" name="Google Shape;23;p2"/>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2"/>
          <p:cNvSpPr/>
          <p:nvPr/>
        </p:nvSpPr>
        <p:spPr>
          <a:xfrm>
            <a:off x="-1368150" y="37828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50" name="Shape 350"/>
        <p:cNvGrpSpPr/>
        <p:nvPr/>
      </p:nvGrpSpPr>
      <p:grpSpPr>
        <a:xfrm>
          <a:off x="0" y="0"/>
          <a:ext cx="0" cy="0"/>
          <a:chOff x="0" y="0"/>
          <a:chExt cx="0" cy="0"/>
        </a:xfrm>
      </p:grpSpPr>
      <p:pic>
        <p:nvPicPr>
          <p:cNvPr id="351" name="Google Shape;351;p11"/>
          <p:cNvPicPr preferRelativeResize="0"/>
          <p:nvPr/>
        </p:nvPicPr>
        <p:blipFill rotWithShape="1">
          <a:blip r:embed="rId2">
            <a:alphaModFix amt="50000"/>
          </a:blip>
          <a:srcRect b="0" l="3367" r="3357" t="0"/>
          <a:stretch/>
        </p:blipFill>
        <p:spPr>
          <a:xfrm>
            <a:off x="0" y="0"/>
            <a:ext cx="9143999" cy="5143500"/>
          </a:xfrm>
          <a:prstGeom prst="rect">
            <a:avLst/>
          </a:prstGeom>
          <a:noFill/>
          <a:ln>
            <a:noFill/>
          </a:ln>
        </p:spPr>
      </p:pic>
      <p:pic>
        <p:nvPicPr>
          <p:cNvPr id="352" name="Google Shape;352;p11"/>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353" name="Google Shape;353;p11"/>
          <p:cNvSpPr txBox="1"/>
          <p:nvPr>
            <p:ph hasCustomPrompt="1" type="title"/>
          </p:nvPr>
        </p:nvSpPr>
        <p:spPr>
          <a:xfrm>
            <a:off x="1534113" y="1291175"/>
            <a:ext cx="6075900" cy="14826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2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54" name="Google Shape;354;p11"/>
          <p:cNvSpPr txBox="1"/>
          <p:nvPr>
            <p:ph idx="1" type="subTitle"/>
          </p:nvPr>
        </p:nvSpPr>
        <p:spPr>
          <a:xfrm>
            <a:off x="1534125" y="3045725"/>
            <a:ext cx="60759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55" name="Google Shape;355;p11"/>
          <p:cNvSpPr/>
          <p:nvPr/>
        </p:nvSpPr>
        <p:spPr>
          <a:xfrm>
            <a:off x="-896650" y="421914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11"/>
          <p:cNvGrpSpPr/>
          <p:nvPr/>
        </p:nvGrpSpPr>
        <p:grpSpPr>
          <a:xfrm>
            <a:off x="-585336" y="66658"/>
            <a:ext cx="1552657" cy="405488"/>
            <a:chOff x="375625" y="249700"/>
            <a:chExt cx="2219350" cy="579600"/>
          </a:xfrm>
        </p:grpSpPr>
        <p:sp>
          <p:nvSpPr>
            <p:cNvPr id="357" name="Google Shape;357;p11"/>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1"/>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1"/>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1"/>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1"/>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1"/>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1"/>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1"/>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1"/>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1"/>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1"/>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1"/>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1"/>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1"/>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1"/>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1"/>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1"/>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1"/>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1"/>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1"/>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1"/>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1"/>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1"/>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1"/>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11"/>
          <p:cNvGrpSpPr/>
          <p:nvPr/>
        </p:nvGrpSpPr>
        <p:grpSpPr>
          <a:xfrm>
            <a:off x="6726301" y="-374976"/>
            <a:ext cx="3217178" cy="2235248"/>
            <a:chOff x="7344096" y="-21948"/>
            <a:chExt cx="2046681" cy="1422004"/>
          </a:xfrm>
        </p:grpSpPr>
        <p:grpSp>
          <p:nvGrpSpPr>
            <p:cNvPr id="382" name="Google Shape;382;p11"/>
            <p:cNvGrpSpPr/>
            <p:nvPr/>
          </p:nvGrpSpPr>
          <p:grpSpPr>
            <a:xfrm rot="791721">
              <a:off x="7436386" y="177067"/>
              <a:ext cx="1862101" cy="1023975"/>
              <a:chOff x="6692982" y="3310455"/>
              <a:chExt cx="2352325" cy="1293550"/>
            </a:xfrm>
          </p:grpSpPr>
          <p:sp>
            <p:nvSpPr>
              <p:cNvPr id="383" name="Google Shape;383;p11"/>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1"/>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11"/>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1"/>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387" name="Shape 3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88" name="Shape 388"/>
        <p:cNvGrpSpPr/>
        <p:nvPr/>
      </p:nvGrpSpPr>
      <p:grpSpPr>
        <a:xfrm>
          <a:off x="0" y="0"/>
          <a:ext cx="0" cy="0"/>
          <a:chOff x="0" y="0"/>
          <a:chExt cx="0" cy="0"/>
        </a:xfrm>
      </p:grpSpPr>
      <p:pic>
        <p:nvPicPr>
          <p:cNvPr id="389" name="Google Shape;389;p13"/>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390" name="Google Shape;390;p13"/>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391" name="Google Shape;391;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2" name="Google Shape;392;p13"/>
          <p:cNvSpPr txBox="1"/>
          <p:nvPr>
            <p:ph hasCustomPrompt="1" idx="2" type="title"/>
          </p:nvPr>
        </p:nvSpPr>
        <p:spPr>
          <a:xfrm>
            <a:off x="1062825" y="1495775"/>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3" name="Google Shape;393;p13"/>
          <p:cNvSpPr txBox="1"/>
          <p:nvPr>
            <p:ph hasCustomPrompt="1" idx="3" type="title"/>
          </p:nvPr>
        </p:nvSpPr>
        <p:spPr>
          <a:xfrm>
            <a:off x="5111275" y="1495776"/>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4" name="Google Shape;394;p13"/>
          <p:cNvSpPr txBox="1"/>
          <p:nvPr>
            <p:ph hasCustomPrompt="1" idx="4" type="title"/>
          </p:nvPr>
        </p:nvSpPr>
        <p:spPr>
          <a:xfrm>
            <a:off x="1062825" y="2658850"/>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5" name="Google Shape;395;p13"/>
          <p:cNvSpPr txBox="1"/>
          <p:nvPr>
            <p:ph hasCustomPrompt="1" idx="5" type="title"/>
          </p:nvPr>
        </p:nvSpPr>
        <p:spPr>
          <a:xfrm>
            <a:off x="5164100" y="2658850"/>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6" name="Google Shape;396;p13"/>
          <p:cNvSpPr txBox="1"/>
          <p:nvPr>
            <p:ph hasCustomPrompt="1" idx="6" type="title"/>
          </p:nvPr>
        </p:nvSpPr>
        <p:spPr>
          <a:xfrm>
            <a:off x="1062825" y="3734051"/>
            <a:ext cx="7347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7" name="Google Shape;397;p13"/>
          <p:cNvSpPr txBox="1"/>
          <p:nvPr>
            <p:ph hasCustomPrompt="1" idx="7" type="title"/>
          </p:nvPr>
        </p:nvSpPr>
        <p:spPr>
          <a:xfrm>
            <a:off x="5164100" y="3821951"/>
            <a:ext cx="734700" cy="484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8" name="Google Shape;398;p13"/>
          <p:cNvSpPr txBox="1"/>
          <p:nvPr>
            <p:ph idx="1" type="subTitle"/>
          </p:nvPr>
        </p:nvSpPr>
        <p:spPr>
          <a:xfrm>
            <a:off x="1928524" y="1495768"/>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9" name="Google Shape;399;p13"/>
          <p:cNvSpPr txBox="1"/>
          <p:nvPr>
            <p:ph idx="8" type="subTitle"/>
          </p:nvPr>
        </p:nvSpPr>
        <p:spPr>
          <a:xfrm>
            <a:off x="1928524" y="265885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0" name="Google Shape;400;p13"/>
          <p:cNvSpPr txBox="1"/>
          <p:nvPr>
            <p:ph idx="9" type="subTitle"/>
          </p:nvPr>
        </p:nvSpPr>
        <p:spPr>
          <a:xfrm>
            <a:off x="1928524" y="382193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1" name="Google Shape;401;p13"/>
          <p:cNvSpPr txBox="1"/>
          <p:nvPr>
            <p:ph idx="13" type="subTitle"/>
          </p:nvPr>
        </p:nvSpPr>
        <p:spPr>
          <a:xfrm>
            <a:off x="6004125" y="1495768"/>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2" name="Google Shape;402;p13"/>
          <p:cNvSpPr txBox="1"/>
          <p:nvPr>
            <p:ph idx="14" type="subTitle"/>
          </p:nvPr>
        </p:nvSpPr>
        <p:spPr>
          <a:xfrm>
            <a:off x="6004121" y="265885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3" name="Google Shape;403;p13"/>
          <p:cNvSpPr txBox="1"/>
          <p:nvPr>
            <p:ph idx="15" type="subTitle"/>
          </p:nvPr>
        </p:nvSpPr>
        <p:spPr>
          <a:xfrm>
            <a:off x="6004124" y="382193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4" name="Google Shape;404;p13"/>
          <p:cNvSpPr/>
          <p:nvPr/>
        </p:nvSpPr>
        <p:spPr>
          <a:xfrm rot="-7860253">
            <a:off x="-2137297" y="3490283"/>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13"/>
          <p:cNvGrpSpPr/>
          <p:nvPr/>
        </p:nvGrpSpPr>
        <p:grpSpPr>
          <a:xfrm>
            <a:off x="8545139" y="86070"/>
            <a:ext cx="1552657" cy="405488"/>
            <a:chOff x="375625" y="249700"/>
            <a:chExt cx="2219350" cy="579600"/>
          </a:xfrm>
        </p:grpSpPr>
        <p:sp>
          <p:nvSpPr>
            <p:cNvPr id="406" name="Google Shape;406;p13"/>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3"/>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3"/>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3"/>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3"/>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3"/>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3"/>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3"/>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3"/>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3"/>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3"/>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3"/>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3"/>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3"/>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3"/>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3"/>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3"/>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3"/>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3"/>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3"/>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3"/>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3"/>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3"/>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3"/>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 name="Google Shape;430;p13"/>
          <p:cNvSpPr/>
          <p:nvPr/>
        </p:nvSpPr>
        <p:spPr>
          <a:xfrm>
            <a:off x="7569300" y="3906235"/>
            <a:ext cx="2237347" cy="227119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13"/>
          <p:cNvGrpSpPr/>
          <p:nvPr/>
        </p:nvGrpSpPr>
        <p:grpSpPr>
          <a:xfrm>
            <a:off x="-1048229" y="4083702"/>
            <a:ext cx="2046681" cy="1422004"/>
            <a:chOff x="7344096" y="-21948"/>
            <a:chExt cx="2046681" cy="1422004"/>
          </a:xfrm>
        </p:grpSpPr>
        <p:grpSp>
          <p:nvGrpSpPr>
            <p:cNvPr id="432" name="Google Shape;432;p13"/>
            <p:cNvGrpSpPr/>
            <p:nvPr/>
          </p:nvGrpSpPr>
          <p:grpSpPr>
            <a:xfrm rot="791721">
              <a:off x="7436386" y="177067"/>
              <a:ext cx="1862101" cy="1023975"/>
              <a:chOff x="6692982" y="3310455"/>
              <a:chExt cx="2352325" cy="1293550"/>
            </a:xfrm>
          </p:grpSpPr>
          <p:sp>
            <p:nvSpPr>
              <p:cNvPr id="433" name="Google Shape;433;p13"/>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3"/>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 name="Google Shape;435;p13"/>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3"/>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437" name="Shape 437"/>
        <p:cNvGrpSpPr/>
        <p:nvPr/>
      </p:nvGrpSpPr>
      <p:grpSpPr>
        <a:xfrm>
          <a:off x="0" y="0"/>
          <a:ext cx="0" cy="0"/>
          <a:chOff x="0" y="0"/>
          <a:chExt cx="0" cy="0"/>
        </a:xfrm>
      </p:grpSpPr>
      <p:pic>
        <p:nvPicPr>
          <p:cNvPr id="438" name="Google Shape;438;p14"/>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439" name="Google Shape;439;p14"/>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440" name="Google Shape;440;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1" name="Google Shape;441;p14"/>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4"/>
          <p:cNvSpPr/>
          <p:nvPr/>
        </p:nvSpPr>
        <p:spPr>
          <a:xfrm rot="-7860253">
            <a:off x="8026928" y="4226508"/>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14"/>
          <p:cNvGrpSpPr/>
          <p:nvPr/>
        </p:nvGrpSpPr>
        <p:grpSpPr>
          <a:xfrm>
            <a:off x="-752061" y="4837670"/>
            <a:ext cx="1552657" cy="405488"/>
            <a:chOff x="375625" y="249700"/>
            <a:chExt cx="2219350" cy="579600"/>
          </a:xfrm>
        </p:grpSpPr>
        <p:sp>
          <p:nvSpPr>
            <p:cNvPr id="444" name="Google Shape;444;p14"/>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4"/>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4"/>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4"/>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4"/>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4"/>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4"/>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4"/>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4"/>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4"/>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4"/>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4"/>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4"/>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4"/>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4"/>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4"/>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4"/>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4"/>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4"/>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4"/>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4"/>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4"/>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4"/>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4"/>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14"/>
          <p:cNvSpPr/>
          <p:nvPr/>
        </p:nvSpPr>
        <p:spPr>
          <a:xfrm rot="-7860253">
            <a:off x="-1968972" y="-1998917"/>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4"/>
          <p:cNvSpPr/>
          <p:nvPr/>
        </p:nvSpPr>
        <p:spPr>
          <a:xfrm>
            <a:off x="7640200" y="-129227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470" name="Shape 470"/>
        <p:cNvGrpSpPr/>
        <p:nvPr/>
      </p:nvGrpSpPr>
      <p:grpSpPr>
        <a:xfrm>
          <a:off x="0" y="0"/>
          <a:ext cx="0" cy="0"/>
          <a:chOff x="0" y="0"/>
          <a:chExt cx="0" cy="0"/>
        </a:xfrm>
      </p:grpSpPr>
      <p:pic>
        <p:nvPicPr>
          <p:cNvPr id="471" name="Google Shape;471;p15"/>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472" name="Google Shape;472;p15"/>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473" name="Google Shape;47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4" name="Google Shape;474;p15"/>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 name="Google Shape;475;p15"/>
          <p:cNvGrpSpPr/>
          <p:nvPr/>
        </p:nvGrpSpPr>
        <p:grpSpPr>
          <a:xfrm>
            <a:off x="-1161675" y="-816950"/>
            <a:ext cx="10995250" cy="6724336"/>
            <a:chOff x="-1161675" y="-816950"/>
            <a:chExt cx="10995250" cy="6724336"/>
          </a:xfrm>
        </p:grpSpPr>
        <p:sp>
          <p:nvSpPr>
            <p:cNvPr id="476" name="Google Shape;476;p15"/>
            <p:cNvSpPr/>
            <p:nvPr/>
          </p:nvSpPr>
          <p:spPr>
            <a:xfrm>
              <a:off x="-1161675" y="3897200"/>
              <a:ext cx="1980225" cy="20101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5"/>
            <p:cNvSpPr/>
            <p:nvPr/>
          </p:nvSpPr>
          <p:spPr>
            <a:xfrm>
              <a:off x="7853350" y="-816950"/>
              <a:ext cx="1980225" cy="20101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15"/>
          <p:cNvGrpSpPr/>
          <p:nvPr/>
        </p:nvGrpSpPr>
        <p:grpSpPr>
          <a:xfrm>
            <a:off x="8523789" y="4685345"/>
            <a:ext cx="1552657" cy="405488"/>
            <a:chOff x="375625" y="249700"/>
            <a:chExt cx="2219350" cy="579600"/>
          </a:xfrm>
        </p:grpSpPr>
        <p:sp>
          <p:nvSpPr>
            <p:cNvPr id="479" name="Google Shape;479;p15"/>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5"/>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5"/>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5"/>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5"/>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5"/>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5"/>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5"/>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5"/>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5"/>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5"/>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5"/>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5"/>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5"/>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5"/>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5"/>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5"/>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5"/>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5"/>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5"/>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5"/>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5"/>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5"/>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5"/>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503" name="Shape 503"/>
        <p:cNvGrpSpPr/>
        <p:nvPr/>
      </p:nvGrpSpPr>
      <p:grpSpPr>
        <a:xfrm>
          <a:off x="0" y="0"/>
          <a:ext cx="0" cy="0"/>
          <a:chOff x="0" y="0"/>
          <a:chExt cx="0" cy="0"/>
        </a:xfrm>
      </p:grpSpPr>
      <p:pic>
        <p:nvPicPr>
          <p:cNvPr id="504" name="Google Shape;504;p16"/>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505" name="Google Shape;505;p16"/>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506" name="Google Shape;506;p16"/>
          <p:cNvSpPr txBox="1"/>
          <p:nvPr>
            <p:ph type="title"/>
          </p:nvPr>
        </p:nvSpPr>
        <p:spPr>
          <a:xfrm>
            <a:off x="720000" y="445025"/>
            <a:ext cx="386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07" name="Google Shape;507;p16"/>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6"/>
          <p:cNvSpPr/>
          <p:nvPr/>
        </p:nvSpPr>
        <p:spPr>
          <a:xfrm>
            <a:off x="7809775" y="-801225"/>
            <a:ext cx="1980225" cy="20101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 name="Google Shape;509;p16"/>
          <p:cNvGrpSpPr/>
          <p:nvPr/>
        </p:nvGrpSpPr>
        <p:grpSpPr>
          <a:xfrm>
            <a:off x="-984936" y="4648895"/>
            <a:ext cx="1552657" cy="405488"/>
            <a:chOff x="375625" y="249700"/>
            <a:chExt cx="2219350" cy="579600"/>
          </a:xfrm>
        </p:grpSpPr>
        <p:sp>
          <p:nvSpPr>
            <p:cNvPr id="510" name="Google Shape;510;p16"/>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6"/>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6"/>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6"/>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6"/>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6"/>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6"/>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6"/>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6"/>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6"/>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6"/>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6"/>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6"/>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6"/>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6"/>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6"/>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6"/>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6"/>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6"/>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6"/>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6"/>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6"/>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6"/>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6"/>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16"/>
          <p:cNvGrpSpPr/>
          <p:nvPr/>
        </p:nvGrpSpPr>
        <p:grpSpPr>
          <a:xfrm>
            <a:off x="8180396" y="4410102"/>
            <a:ext cx="2046681" cy="1422004"/>
            <a:chOff x="7344096" y="-21948"/>
            <a:chExt cx="2046681" cy="1422004"/>
          </a:xfrm>
        </p:grpSpPr>
        <p:grpSp>
          <p:nvGrpSpPr>
            <p:cNvPr id="535" name="Google Shape;535;p16"/>
            <p:cNvGrpSpPr/>
            <p:nvPr/>
          </p:nvGrpSpPr>
          <p:grpSpPr>
            <a:xfrm rot="791721">
              <a:off x="7436386" y="177067"/>
              <a:ext cx="1862101" cy="1023975"/>
              <a:chOff x="6692982" y="3310455"/>
              <a:chExt cx="2352325" cy="1293550"/>
            </a:xfrm>
          </p:grpSpPr>
          <p:sp>
            <p:nvSpPr>
              <p:cNvPr id="536" name="Google Shape;536;p16"/>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6"/>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 name="Google Shape;538;p16"/>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6"/>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1">
    <p:spTree>
      <p:nvGrpSpPr>
        <p:cNvPr id="540" name="Shape 540"/>
        <p:cNvGrpSpPr/>
        <p:nvPr/>
      </p:nvGrpSpPr>
      <p:grpSpPr>
        <a:xfrm>
          <a:off x="0" y="0"/>
          <a:ext cx="0" cy="0"/>
          <a:chOff x="0" y="0"/>
          <a:chExt cx="0" cy="0"/>
        </a:xfrm>
      </p:grpSpPr>
      <p:pic>
        <p:nvPicPr>
          <p:cNvPr id="541" name="Google Shape;541;p17"/>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542" name="Google Shape;542;p17"/>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543" name="Google Shape;543;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44" name="Google Shape;544;p17"/>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7"/>
          <p:cNvSpPr/>
          <p:nvPr/>
        </p:nvSpPr>
        <p:spPr>
          <a:xfrm>
            <a:off x="8424000" y="822928"/>
            <a:ext cx="1446244" cy="146812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17"/>
          <p:cNvGrpSpPr/>
          <p:nvPr/>
        </p:nvGrpSpPr>
        <p:grpSpPr>
          <a:xfrm>
            <a:off x="7959964" y="39545"/>
            <a:ext cx="1552657" cy="405488"/>
            <a:chOff x="375625" y="249700"/>
            <a:chExt cx="2219350" cy="579600"/>
          </a:xfrm>
        </p:grpSpPr>
        <p:sp>
          <p:nvSpPr>
            <p:cNvPr id="547" name="Google Shape;547;p17"/>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7"/>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7"/>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7"/>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7"/>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7"/>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7"/>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7"/>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7"/>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7"/>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7"/>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7"/>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7"/>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7"/>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7"/>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7"/>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7"/>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7"/>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7"/>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7"/>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7"/>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7"/>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7"/>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7"/>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17"/>
          <p:cNvGrpSpPr/>
          <p:nvPr/>
        </p:nvGrpSpPr>
        <p:grpSpPr>
          <a:xfrm>
            <a:off x="-800929" y="4222152"/>
            <a:ext cx="2046681" cy="1422004"/>
            <a:chOff x="7344096" y="-21948"/>
            <a:chExt cx="2046681" cy="1422004"/>
          </a:xfrm>
        </p:grpSpPr>
        <p:grpSp>
          <p:nvGrpSpPr>
            <p:cNvPr id="572" name="Google Shape;572;p17"/>
            <p:cNvGrpSpPr/>
            <p:nvPr/>
          </p:nvGrpSpPr>
          <p:grpSpPr>
            <a:xfrm rot="791721">
              <a:off x="7436386" y="177067"/>
              <a:ext cx="1862101" cy="1023975"/>
              <a:chOff x="6692982" y="3310455"/>
              <a:chExt cx="2352325" cy="1293550"/>
            </a:xfrm>
          </p:grpSpPr>
          <p:sp>
            <p:nvSpPr>
              <p:cNvPr id="573" name="Google Shape;573;p17"/>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7"/>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17"/>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7"/>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577" name="Shape 577"/>
        <p:cNvGrpSpPr/>
        <p:nvPr/>
      </p:nvGrpSpPr>
      <p:grpSpPr>
        <a:xfrm>
          <a:off x="0" y="0"/>
          <a:ext cx="0" cy="0"/>
          <a:chOff x="0" y="0"/>
          <a:chExt cx="0" cy="0"/>
        </a:xfrm>
      </p:grpSpPr>
      <p:pic>
        <p:nvPicPr>
          <p:cNvPr id="578" name="Google Shape;578;p18"/>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579" name="Google Shape;579;p18"/>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580" name="Google Shape;58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81" name="Google Shape;581;p18"/>
          <p:cNvSpPr txBox="1"/>
          <p:nvPr>
            <p:ph idx="1" type="body"/>
          </p:nvPr>
        </p:nvSpPr>
        <p:spPr>
          <a:xfrm>
            <a:off x="720000" y="1215749"/>
            <a:ext cx="7704000" cy="306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582" name="Google Shape;582;p18"/>
          <p:cNvGrpSpPr/>
          <p:nvPr/>
        </p:nvGrpSpPr>
        <p:grpSpPr>
          <a:xfrm>
            <a:off x="-1858119" y="-2411582"/>
            <a:ext cx="13142820" cy="9977912"/>
            <a:chOff x="-1858119" y="-2411582"/>
            <a:chExt cx="13142820" cy="9977912"/>
          </a:xfrm>
        </p:grpSpPr>
        <p:sp>
          <p:nvSpPr>
            <p:cNvPr id="583" name="Google Shape;583;p18"/>
            <p:cNvSpPr/>
            <p:nvPr/>
          </p:nvSpPr>
          <p:spPr>
            <a:xfrm rot="-7860253">
              <a:off x="7938128" y="4219758"/>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8"/>
            <p:cNvSpPr/>
            <p:nvPr/>
          </p:nvSpPr>
          <p:spPr>
            <a:xfrm rot="-4448430">
              <a:off x="-1531609" y="-2085072"/>
              <a:ext cx="2776280" cy="277628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 name="Google Shape;585;p18"/>
          <p:cNvSpPr/>
          <p:nvPr/>
        </p:nvSpPr>
        <p:spPr>
          <a:xfrm>
            <a:off x="7634975" y="-1370250"/>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 name="Google Shape;586;p18"/>
          <p:cNvGrpSpPr/>
          <p:nvPr/>
        </p:nvGrpSpPr>
        <p:grpSpPr>
          <a:xfrm>
            <a:off x="-168411" y="4693008"/>
            <a:ext cx="1552657" cy="405488"/>
            <a:chOff x="375625" y="249700"/>
            <a:chExt cx="2219350" cy="579600"/>
          </a:xfrm>
        </p:grpSpPr>
        <p:sp>
          <p:nvSpPr>
            <p:cNvPr id="587" name="Google Shape;587;p18"/>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8"/>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8"/>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8"/>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8"/>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8"/>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8"/>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8"/>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8"/>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8"/>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8"/>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8"/>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8"/>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8"/>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8"/>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8"/>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8"/>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8"/>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8"/>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8"/>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8"/>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8"/>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8"/>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8"/>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11" name="Shape 611"/>
        <p:cNvGrpSpPr/>
        <p:nvPr/>
      </p:nvGrpSpPr>
      <p:grpSpPr>
        <a:xfrm>
          <a:off x="0" y="0"/>
          <a:ext cx="0" cy="0"/>
          <a:chOff x="0" y="0"/>
          <a:chExt cx="0" cy="0"/>
        </a:xfrm>
      </p:grpSpPr>
      <p:pic>
        <p:nvPicPr>
          <p:cNvPr id="612" name="Google Shape;612;p19"/>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613" name="Google Shape;613;p19"/>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614" name="Google Shape;614;p19"/>
          <p:cNvSpPr txBox="1"/>
          <p:nvPr>
            <p:ph type="title"/>
          </p:nvPr>
        </p:nvSpPr>
        <p:spPr>
          <a:xfrm>
            <a:off x="2038200" y="2931650"/>
            <a:ext cx="5067600" cy="97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15" name="Google Shape;615;p19"/>
          <p:cNvSpPr txBox="1"/>
          <p:nvPr>
            <p:ph hasCustomPrompt="1" idx="2" type="title"/>
          </p:nvPr>
        </p:nvSpPr>
        <p:spPr>
          <a:xfrm>
            <a:off x="3869100" y="1007550"/>
            <a:ext cx="1405800" cy="11364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0" sz="8000">
                <a:solidFill>
                  <a:schemeClr val="accent1"/>
                </a:solidFill>
                <a:latin typeface="Urbanist Black"/>
                <a:ea typeface="Urbanist Black"/>
                <a:cs typeface="Urbanist Black"/>
                <a:sym typeface="Urbanist Black"/>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616" name="Google Shape;616;p19"/>
          <p:cNvGrpSpPr/>
          <p:nvPr/>
        </p:nvGrpSpPr>
        <p:grpSpPr>
          <a:xfrm>
            <a:off x="192014" y="4668020"/>
            <a:ext cx="1552657" cy="405488"/>
            <a:chOff x="375625" y="249700"/>
            <a:chExt cx="2219350" cy="579600"/>
          </a:xfrm>
        </p:grpSpPr>
        <p:sp>
          <p:nvSpPr>
            <p:cNvPr id="617" name="Google Shape;617;p19"/>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9"/>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9"/>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9"/>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9"/>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9"/>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9"/>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9"/>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9"/>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9"/>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9"/>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9"/>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9"/>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9"/>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9"/>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9"/>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9"/>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9"/>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9"/>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9"/>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9"/>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9"/>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9"/>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9"/>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19"/>
          <p:cNvGrpSpPr/>
          <p:nvPr/>
        </p:nvGrpSpPr>
        <p:grpSpPr>
          <a:xfrm>
            <a:off x="-787775" y="-596090"/>
            <a:ext cx="10935338" cy="6779465"/>
            <a:chOff x="-787775" y="-596090"/>
            <a:chExt cx="10935338" cy="6779465"/>
          </a:xfrm>
        </p:grpSpPr>
        <p:sp>
          <p:nvSpPr>
            <p:cNvPr id="642" name="Google Shape;642;p19"/>
            <p:cNvSpPr/>
            <p:nvPr/>
          </p:nvSpPr>
          <p:spPr>
            <a:xfrm>
              <a:off x="7406388" y="34007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9"/>
            <p:cNvSpPr/>
            <p:nvPr/>
          </p:nvSpPr>
          <p:spPr>
            <a:xfrm>
              <a:off x="-787775" y="-596090"/>
              <a:ext cx="2237347" cy="227119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644" name="Shape 644"/>
        <p:cNvGrpSpPr/>
        <p:nvPr/>
      </p:nvGrpSpPr>
      <p:grpSpPr>
        <a:xfrm>
          <a:off x="0" y="0"/>
          <a:ext cx="0" cy="0"/>
          <a:chOff x="0" y="0"/>
          <a:chExt cx="0" cy="0"/>
        </a:xfrm>
      </p:grpSpPr>
      <p:pic>
        <p:nvPicPr>
          <p:cNvPr id="645" name="Google Shape;645;p20"/>
          <p:cNvPicPr preferRelativeResize="0"/>
          <p:nvPr/>
        </p:nvPicPr>
        <p:blipFill rotWithShape="1">
          <a:blip r:embed="rId2">
            <a:alphaModFix amt="50000"/>
          </a:blip>
          <a:srcRect b="0" l="3367" r="3357" t="0"/>
          <a:stretch/>
        </p:blipFill>
        <p:spPr>
          <a:xfrm flipH="1">
            <a:off x="3" y="0"/>
            <a:ext cx="9143999" cy="5143500"/>
          </a:xfrm>
          <a:prstGeom prst="rect">
            <a:avLst/>
          </a:prstGeom>
          <a:noFill/>
          <a:ln>
            <a:noFill/>
          </a:ln>
        </p:spPr>
      </p:pic>
      <p:pic>
        <p:nvPicPr>
          <p:cNvPr id="646" name="Google Shape;646;p20"/>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647" name="Google Shape;647;p20"/>
          <p:cNvSpPr txBox="1"/>
          <p:nvPr>
            <p:ph type="title"/>
          </p:nvPr>
        </p:nvSpPr>
        <p:spPr>
          <a:xfrm>
            <a:off x="1268075" y="3043075"/>
            <a:ext cx="6852300" cy="661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48" name="Google Shape;648;p20"/>
          <p:cNvSpPr txBox="1"/>
          <p:nvPr>
            <p:ph idx="1" type="subTitle"/>
          </p:nvPr>
        </p:nvSpPr>
        <p:spPr>
          <a:xfrm>
            <a:off x="1268075" y="1126425"/>
            <a:ext cx="6852300" cy="18633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27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49" name="Google Shape;649;p20"/>
          <p:cNvGrpSpPr/>
          <p:nvPr/>
        </p:nvGrpSpPr>
        <p:grpSpPr>
          <a:xfrm>
            <a:off x="-1368150" y="-1717099"/>
            <a:ext cx="12485551" cy="8552304"/>
            <a:chOff x="-1368150" y="-1717099"/>
            <a:chExt cx="12485551" cy="8552304"/>
          </a:xfrm>
        </p:grpSpPr>
        <p:sp>
          <p:nvSpPr>
            <p:cNvPr id="650" name="Google Shape;650;p20"/>
            <p:cNvSpPr/>
            <p:nvPr/>
          </p:nvSpPr>
          <p:spPr>
            <a:xfrm rot="-7860253">
              <a:off x="7770828" y="3488633"/>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0"/>
            <p:cNvSpPr/>
            <p:nvPr/>
          </p:nvSpPr>
          <p:spPr>
            <a:xfrm>
              <a:off x="-1368150" y="-1717099"/>
              <a:ext cx="2952900" cy="29529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20"/>
          <p:cNvGrpSpPr/>
          <p:nvPr/>
        </p:nvGrpSpPr>
        <p:grpSpPr>
          <a:xfrm>
            <a:off x="7304164" y="196245"/>
            <a:ext cx="1552657" cy="405488"/>
            <a:chOff x="375625" y="249700"/>
            <a:chExt cx="2219350" cy="579600"/>
          </a:xfrm>
        </p:grpSpPr>
        <p:sp>
          <p:nvSpPr>
            <p:cNvPr id="653" name="Google Shape;653;p20"/>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0"/>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0"/>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0"/>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0"/>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0"/>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0"/>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0"/>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0"/>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0"/>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0"/>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0"/>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0"/>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0"/>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0"/>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0"/>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0"/>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 name="Google Shape;677;p20"/>
          <p:cNvSpPr/>
          <p:nvPr/>
        </p:nvSpPr>
        <p:spPr>
          <a:xfrm>
            <a:off x="-986250" y="3765688"/>
            <a:ext cx="2189102" cy="2222224"/>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8" name="Shape 48"/>
        <p:cNvGrpSpPr/>
        <p:nvPr/>
      </p:nvGrpSpPr>
      <p:grpSpPr>
        <a:xfrm>
          <a:off x="0" y="0"/>
          <a:ext cx="0" cy="0"/>
          <a:chOff x="0" y="0"/>
          <a:chExt cx="0" cy="0"/>
        </a:xfrm>
      </p:grpSpPr>
      <p:pic>
        <p:nvPicPr>
          <p:cNvPr id="49" name="Google Shape;49;p3"/>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50" name="Google Shape;50;p3"/>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51" name="Google Shape;51;p3"/>
          <p:cNvSpPr txBox="1"/>
          <p:nvPr>
            <p:ph type="title"/>
          </p:nvPr>
        </p:nvSpPr>
        <p:spPr>
          <a:xfrm>
            <a:off x="2205725" y="2271525"/>
            <a:ext cx="5067600" cy="151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2" name="Google Shape;52;p3"/>
          <p:cNvSpPr txBox="1"/>
          <p:nvPr>
            <p:ph hasCustomPrompt="1" idx="2" type="title"/>
          </p:nvPr>
        </p:nvSpPr>
        <p:spPr>
          <a:xfrm>
            <a:off x="713225" y="879475"/>
            <a:ext cx="1405800" cy="11364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0" sz="8000">
                <a:solidFill>
                  <a:schemeClr val="accent1"/>
                </a:solidFill>
                <a:latin typeface="Urbanist Black"/>
                <a:ea typeface="Urbanist Black"/>
                <a:cs typeface="Urbanist Black"/>
                <a:sym typeface="Urbanist Black"/>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53" name="Google Shape;53;p3"/>
          <p:cNvGrpSpPr/>
          <p:nvPr/>
        </p:nvGrpSpPr>
        <p:grpSpPr>
          <a:xfrm>
            <a:off x="7541289" y="4668020"/>
            <a:ext cx="1552657" cy="405488"/>
            <a:chOff x="375625" y="249700"/>
            <a:chExt cx="2219350" cy="579600"/>
          </a:xfrm>
        </p:grpSpPr>
        <p:sp>
          <p:nvSpPr>
            <p:cNvPr id="54" name="Google Shape;54;p3"/>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3"/>
          <p:cNvGrpSpPr/>
          <p:nvPr/>
        </p:nvGrpSpPr>
        <p:grpSpPr>
          <a:xfrm>
            <a:off x="-807575" y="-1109725"/>
            <a:ext cx="11016325" cy="7116084"/>
            <a:chOff x="-807575" y="-1109725"/>
            <a:chExt cx="11016325" cy="7116084"/>
          </a:xfrm>
        </p:grpSpPr>
        <p:sp>
          <p:nvSpPr>
            <p:cNvPr id="79" name="Google Shape;79;p3"/>
            <p:cNvSpPr/>
            <p:nvPr/>
          </p:nvSpPr>
          <p:spPr>
            <a:xfrm>
              <a:off x="7467575" y="-11097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07575" y="3735160"/>
              <a:ext cx="2237347" cy="227119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78" name="Shape 678"/>
        <p:cNvGrpSpPr/>
        <p:nvPr/>
      </p:nvGrpSpPr>
      <p:grpSpPr>
        <a:xfrm>
          <a:off x="0" y="0"/>
          <a:ext cx="0" cy="0"/>
          <a:chOff x="0" y="0"/>
          <a:chExt cx="0" cy="0"/>
        </a:xfrm>
      </p:grpSpPr>
      <p:pic>
        <p:nvPicPr>
          <p:cNvPr id="679" name="Google Shape;679;p21"/>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680" name="Google Shape;680;p21"/>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681" name="Google Shape;681;p21"/>
          <p:cNvSpPr txBox="1"/>
          <p:nvPr>
            <p:ph type="title"/>
          </p:nvPr>
        </p:nvSpPr>
        <p:spPr>
          <a:xfrm>
            <a:off x="713225" y="1294425"/>
            <a:ext cx="3519600" cy="1502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82" name="Google Shape;682;p21"/>
          <p:cNvSpPr txBox="1"/>
          <p:nvPr>
            <p:ph idx="1" type="subTitle"/>
          </p:nvPr>
        </p:nvSpPr>
        <p:spPr>
          <a:xfrm>
            <a:off x="713225" y="2864450"/>
            <a:ext cx="3519600" cy="74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83" name="Google Shape;683;p21"/>
          <p:cNvSpPr/>
          <p:nvPr>
            <p:ph idx="2" type="pic"/>
          </p:nvPr>
        </p:nvSpPr>
        <p:spPr>
          <a:xfrm>
            <a:off x="5294625" y="357600"/>
            <a:ext cx="2727300" cy="4185600"/>
          </a:xfrm>
          <a:prstGeom prst="round2SameRect">
            <a:avLst>
              <a:gd fmla="val 50000" name="adj1"/>
              <a:gd fmla="val 0" name="adj2"/>
            </a:avLst>
          </a:prstGeom>
          <a:noFill/>
          <a:ln cap="flat" cmpd="sng" w="19050">
            <a:solidFill>
              <a:schemeClr val="dk1"/>
            </a:solidFill>
            <a:prstDash val="solid"/>
            <a:round/>
            <a:headEnd len="sm" w="sm" type="none"/>
            <a:tailEnd len="sm" w="sm" type="none"/>
          </a:ln>
        </p:spPr>
      </p:sp>
      <p:sp>
        <p:nvSpPr>
          <p:cNvPr id="684" name="Google Shape;684;p21"/>
          <p:cNvSpPr/>
          <p:nvPr/>
        </p:nvSpPr>
        <p:spPr>
          <a:xfrm>
            <a:off x="-896650" y="421914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21"/>
          <p:cNvGrpSpPr/>
          <p:nvPr/>
        </p:nvGrpSpPr>
        <p:grpSpPr>
          <a:xfrm>
            <a:off x="-585336" y="66658"/>
            <a:ext cx="1552657" cy="405488"/>
            <a:chOff x="375625" y="249700"/>
            <a:chExt cx="2219350" cy="579600"/>
          </a:xfrm>
        </p:grpSpPr>
        <p:sp>
          <p:nvSpPr>
            <p:cNvPr id="686" name="Google Shape;686;p21"/>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1"/>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1"/>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1"/>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1"/>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1"/>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1"/>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1"/>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1"/>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1"/>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1"/>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1"/>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1"/>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1"/>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1"/>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1"/>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1"/>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1"/>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1"/>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1"/>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1"/>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1"/>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1"/>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1"/>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21"/>
          <p:cNvGrpSpPr/>
          <p:nvPr/>
        </p:nvGrpSpPr>
        <p:grpSpPr>
          <a:xfrm rot="-2555226">
            <a:off x="7491870" y="4272983"/>
            <a:ext cx="2650332" cy="1841412"/>
            <a:chOff x="7344096" y="-21948"/>
            <a:chExt cx="2046681" cy="1422004"/>
          </a:xfrm>
        </p:grpSpPr>
        <p:grpSp>
          <p:nvGrpSpPr>
            <p:cNvPr id="711" name="Google Shape;711;p21"/>
            <p:cNvGrpSpPr/>
            <p:nvPr/>
          </p:nvGrpSpPr>
          <p:grpSpPr>
            <a:xfrm rot="791721">
              <a:off x="7436386" y="177067"/>
              <a:ext cx="1862101" cy="1023975"/>
              <a:chOff x="6692982" y="3310455"/>
              <a:chExt cx="2352325" cy="1293550"/>
            </a:xfrm>
          </p:grpSpPr>
          <p:sp>
            <p:nvSpPr>
              <p:cNvPr id="712" name="Google Shape;712;p21"/>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1"/>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 name="Google Shape;714;p21"/>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1"/>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16" name="Shape 716"/>
        <p:cNvGrpSpPr/>
        <p:nvPr/>
      </p:nvGrpSpPr>
      <p:grpSpPr>
        <a:xfrm>
          <a:off x="0" y="0"/>
          <a:ext cx="0" cy="0"/>
          <a:chOff x="0" y="0"/>
          <a:chExt cx="0" cy="0"/>
        </a:xfrm>
      </p:grpSpPr>
      <p:pic>
        <p:nvPicPr>
          <p:cNvPr id="717" name="Google Shape;717;p22"/>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718" name="Google Shape;718;p22"/>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719" name="Google Shape;719;p22"/>
          <p:cNvSpPr txBox="1"/>
          <p:nvPr>
            <p:ph type="title"/>
          </p:nvPr>
        </p:nvSpPr>
        <p:spPr>
          <a:xfrm>
            <a:off x="720000" y="1637550"/>
            <a:ext cx="34329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20" name="Google Shape;720;p22"/>
          <p:cNvSpPr txBox="1"/>
          <p:nvPr>
            <p:ph idx="1" type="subTitle"/>
          </p:nvPr>
        </p:nvSpPr>
        <p:spPr>
          <a:xfrm>
            <a:off x="720000" y="2700750"/>
            <a:ext cx="34329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721" name="Google Shape;721;p22"/>
          <p:cNvGrpSpPr/>
          <p:nvPr/>
        </p:nvGrpSpPr>
        <p:grpSpPr>
          <a:xfrm>
            <a:off x="-866300" y="-1043952"/>
            <a:ext cx="12026376" cy="8336582"/>
            <a:chOff x="-866300" y="-1043952"/>
            <a:chExt cx="12026376" cy="8336582"/>
          </a:xfrm>
        </p:grpSpPr>
        <p:sp>
          <p:nvSpPr>
            <p:cNvPr id="722" name="Google Shape;722;p22"/>
            <p:cNvSpPr/>
            <p:nvPr/>
          </p:nvSpPr>
          <p:spPr>
            <a:xfrm rot="-7860253">
              <a:off x="7813503" y="3946058"/>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2"/>
            <p:cNvSpPr/>
            <p:nvPr/>
          </p:nvSpPr>
          <p:spPr>
            <a:xfrm>
              <a:off x="-866300" y="-1043952"/>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22"/>
          <p:cNvGrpSpPr/>
          <p:nvPr/>
        </p:nvGrpSpPr>
        <p:grpSpPr>
          <a:xfrm>
            <a:off x="7746521" y="-237310"/>
            <a:ext cx="2046681" cy="1422004"/>
            <a:chOff x="7344096" y="-21948"/>
            <a:chExt cx="2046681" cy="1422004"/>
          </a:xfrm>
        </p:grpSpPr>
        <p:grpSp>
          <p:nvGrpSpPr>
            <p:cNvPr id="725" name="Google Shape;725;p22"/>
            <p:cNvGrpSpPr/>
            <p:nvPr/>
          </p:nvGrpSpPr>
          <p:grpSpPr>
            <a:xfrm rot="791721">
              <a:off x="7436386" y="177067"/>
              <a:ext cx="1862101" cy="1023975"/>
              <a:chOff x="6692982" y="3310455"/>
              <a:chExt cx="2352325" cy="1293550"/>
            </a:xfrm>
          </p:grpSpPr>
          <p:sp>
            <p:nvSpPr>
              <p:cNvPr id="726" name="Google Shape;726;p22"/>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2"/>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 name="Google Shape;728;p22"/>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2"/>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 name="Google Shape;730;p22"/>
          <p:cNvSpPr/>
          <p:nvPr/>
        </p:nvSpPr>
        <p:spPr>
          <a:xfrm>
            <a:off x="-1368150" y="37828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731" name="Shape 731"/>
        <p:cNvGrpSpPr/>
        <p:nvPr/>
      </p:nvGrpSpPr>
      <p:grpSpPr>
        <a:xfrm>
          <a:off x="0" y="0"/>
          <a:ext cx="0" cy="0"/>
          <a:chOff x="0" y="0"/>
          <a:chExt cx="0" cy="0"/>
        </a:xfrm>
      </p:grpSpPr>
      <p:pic>
        <p:nvPicPr>
          <p:cNvPr id="732" name="Google Shape;732;p23"/>
          <p:cNvPicPr preferRelativeResize="0"/>
          <p:nvPr/>
        </p:nvPicPr>
        <p:blipFill rotWithShape="1">
          <a:blip r:embed="rId2">
            <a:alphaModFix amt="50000"/>
          </a:blip>
          <a:srcRect b="0" l="3367" r="3357" t="0"/>
          <a:stretch/>
        </p:blipFill>
        <p:spPr>
          <a:xfrm rot="10800000">
            <a:off x="3" y="1"/>
            <a:ext cx="9143999" cy="5143500"/>
          </a:xfrm>
          <a:prstGeom prst="rect">
            <a:avLst/>
          </a:prstGeom>
          <a:noFill/>
          <a:ln>
            <a:noFill/>
          </a:ln>
        </p:spPr>
      </p:pic>
      <p:pic>
        <p:nvPicPr>
          <p:cNvPr id="733" name="Google Shape;733;p23"/>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734" name="Google Shape;734;p23"/>
          <p:cNvSpPr txBox="1"/>
          <p:nvPr>
            <p:ph type="title"/>
          </p:nvPr>
        </p:nvSpPr>
        <p:spPr>
          <a:xfrm>
            <a:off x="5625824" y="1602000"/>
            <a:ext cx="28047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35" name="Google Shape;735;p23"/>
          <p:cNvSpPr txBox="1"/>
          <p:nvPr>
            <p:ph idx="1" type="subTitle"/>
          </p:nvPr>
        </p:nvSpPr>
        <p:spPr>
          <a:xfrm>
            <a:off x="5625958" y="2662800"/>
            <a:ext cx="28047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736" name="Google Shape;736;p23"/>
          <p:cNvGrpSpPr/>
          <p:nvPr/>
        </p:nvGrpSpPr>
        <p:grpSpPr>
          <a:xfrm>
            <a:off x="-687036" y="134020"/>
            <a:ext cx="10758857" cy="4945526"/>
            <a:chOff x="-687036" y="134020"/>
            <a:chExt cx="10758857" cy="4945526"/>
          </a:xfrm>
        </p:grpSpPr>
        <p:grpSp>
          <p:nvGrpSpPr>
            <p:cNvPr id="737" name="Google Shape;737;p23"/>
            <p:cNvGrpSpPr/>
            <p:nvPr/>
          </p:nvGrpSpPr>
          <p:grpSpPr>
            <a:xfrm>
              <a:off x="8519164" y="4674058"/>
              <a:ext cx="1552657" cy="405488"/>
              <a:chOff x="375625" y="249700"/>
              <a:chExt cx="2219350" cy="579600"/>
            </a:xfrm>
          </p:grpSpPr>
          <p:sp>
            <p:nvSpPr>
              <p:cNvPr id="738" name="Google Shape;738;p23"/>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3"/>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3"/>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3"/>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3"/>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3"/>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3"/>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3"/>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3"/>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3"/>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3"/>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3"/>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3"/>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3"/>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3"/>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3"/>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3"/>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3"/>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3"/>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3"/>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3"/>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3"/>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3"/>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3"/>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23"/>
            <p:cNvGrpSpPr/>
            <p:nvPr/>
          </p:nvGrpSpPr>
          <p:grpSpPr>
            <a:xfrm>
              <a:off x="-687036" y="134020"/>
              <a:ext cx="1552657" cy="405488"/>
              <a:chOff x="375625" y="249700"/>
              <a:chExt cx="2219350" cy="579600"/>
            </a:xfrm>
          </p:grpSpPr>
          <p:sp>
            <p:nvSpPr>
              <p:cNvPr id="763" name="Google Shape;763;p23"/>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3"/>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3"/>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3"/>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3"/>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3"/>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3"/>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3"/>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3"/>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3"/>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3"/>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3"/>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3"/>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3"/>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3"/>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3"/>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3"/>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3"/>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3"/>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3"/>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3"/>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3"/>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3"/>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3"/>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 name="Google Shape;787;p23"/>
          <p:cNvGrpSpPr/>
          <p:nvPr/>
        </p:nvGrpSpPr>
        <p:grpSpPr>
          <a:xfrm>
            <a:off x="-1319767" y="-237310"/>
            <a:ext cx="11112969" cy="6359248"/>
            <a:chOff x="-1319767" y="-237310"/>
            <a:chExt cx="11112969" cy="6359248"/>
          </a:xfrm>
        </p:grpSpPr>
        <p:grpSp>
          <p:nvGrpSpPr>
            <p:cNvPr id="788" name="Google Shape;788;p23"/>
            <p:cNvGrpSpPr/>
            <p:nvPr/>
          </p:nvGrpSpPr>
          <p:grpSpPr>
            <a:xfrm>
              <a:off x="7746521" y="-237310"/>
              <a:ext cx="2046681" cy="1422004"/>
              <a:chOff x="7344096" y="-21948"/>
              <a:chExt cx="2046681" cy="1422004"/>
            </a:xfrm>
          </p:grpSpPr>
          <p:grpSp>
            <p:nvGrpSpPr>
              <p:cNvPr id="789" name="Google Shape;789;p23"/>
              <p:cNvGrpSpPr/>
              <p:nvPr/>
            </p:nvGrpSpPr>
            <p:grpSpPr>
              <a:xfrm rot="791721">
                <a:off x="7436386" y="177067"/>
                <a:ext cx="1862101" cy="1023975"/>
                <a:chOff x="6692982" y="3310455"/>
                <a:chExt cx="2352325" cy="1293550"/>
              </a:xfrm>
            </p:grpSpPr>
            <p:sp>
              <p:nvSpPr>
                <p:cNvPr id="790" name="Google Shape;790;p23"/>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3"/>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 name="Google Shape;792;p23"/>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3"/>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23"/>
            <p:cNvGrpSpPr/>
            <p:nvPr/>
          </p:nvGrpSpPr>
          <p:grpSpPr>
            <a:xfrm>
              <a:off x="-1319767" y="4027753"/>
              <a:ext cx="3014148" cy="2094185"/>
              <a:chOff x="7344096" y="-21948"/>
              <a:chExt cx="2046681" cy="1422004"/>
            </a:xfrm>
          </p:grpSpPr>
          <p:grpSp>
            <p:nvGrpSpPr>
              <p:cNvPr id="795" name="Google Shape;795;p23"/>
              <p:cNvGrpSpPr/>
              <p:nvPr/>
            </p:nvGrpSpPr>
            <p:grpSpPr>
              <a:xfrm rot="791721">
                <a:off x="7436386" y="177067"/>
                <a:ext cx="1862101" cy="1023975"/>
                <a:chOff x="6692982" y="3310455"/>
                <a:chExt cx="2352325" cy="1293550"/>
              </a:xfrm>
            </p:grpSpPr>
            <p:sp>
              <p:nvSpPr>
                <p:cNvPr id="796" name="Google Shape;796;p23"/>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3"/>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23"/>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3"/>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00" name="Shape 800"/>
        <p:cNvGrpSpPr/>
        <p:nvPr/>
      </p:nvGrpSpPr>
      <p:grpSpPr>
        <a:xfrm>
          <a:off x="0" y="0"/>
          <a:ext cx="0" cy="0"/>
          <a:chOff x="0" y="0"/>
          <a:chExt cx="0" cy="0"/>
        </a:xfrm>
      </p:grpSpPr>
      <p:pic>
        <p:nvPicPr>
          <p:cNvPr id="801" name="Google Shape;801;p24"/>
          <p:cNvPicPr preferRelativeResize="0"/>
          <p:nvPr/>
        </p:nvPicPr>
        <p:blipFill rotWithShape="1">
          <a:blip r:embed="rId2">
            <a:alphaModFix amt="50000"/>
          </a:blip>
          <a:srcRect b="0" l="3367" r="3357" t="0"/>
          <a:stretch/>
        </p:blipFill>
        <p:spPr>
          <a:xfrm>
            <a:off x="0" y="1"/>
            <a:ext cx="9143999" cy="5143500"/>
          </a:xfrm>
          <a:prstGeom prst="rect">
            <a:avLst/>
          </a:prstGeom>
          <a:noFill/>
          <a:ln>
            <a:noFill/>
          </a:ln>
        </p:spPr>
      </p:pic>
      <p:grpSp>
        <p:nvGrpSpPr>
          <p:cNvPr id="802" name="Google Shape;802;p24"/>
          <p:cNvGrpSpPr/>
          <p:nvPr/>
        </p:nvGrpSpPr>
        <p:grpSpPr>
          <a:xfrm>
            <a:off x="-968717" y="-459623"/>
            <a:ext cx="10772681" cy="4989154"/>
            <a:chOff x="-968717" y="-459623"/>
            <a:chExt cx="10772681" cy="4989154"/>
          </a:xfrm>
        </p:grpSpPr>
        <p:grpSp>
          <p:nvGrpSpPr>
            <p:cNvPr id="803" name="Google Shape;803;p24"/>
            <p:cNvGrpSpPr/>
            <p:nvPr/>
          </p:nvGrpSpPr>
          <p:grpSpPr>
            <a:xfrm>
              <a:off x="7757283" y="-459623"/>
              <a:ext cx="2046681" cy="1422004"/>
              <a:chOff x="7344096" y="-21948"/>
              <a:chExt cx="2046681" cy="1422004"/>
            </a:xfrm>
          </p:grpSpPr>
          <p:grpSp>
            <p:nvGrpSpPr>
              <p:cNvPr id="804" name="Google Shape;804;p24"/>
              <p:cNvGrpSpPr/>
              <p:nvPr/>
            </p:nvGrpSpPr>
            <p:grpSpPr>
              <a:xfrm rot="791721">
                <a:off x="7436386" y="177067"/>
                <a:ext cx="1862101" cy="1023975"/>
                <a:chOff x="6692982" y="3310455"/>
                <a:chExt cx="2352325" cy="1293550"/>
              </a:xfrm>
            </p:grpSpPr>
            <p:sp>
              <p:nvSpPr>
                <p:cNvPr id="805" name="Google Shape;805;p24"/>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4"/>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 name="Google Shape;807;p24"/>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4"/>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24"/>
            <p:cNvGrpSpPr/>
            <p:nvPr/>
          </p:nvGrpSpPr>
          <p:grpSpPr>
            <a:xfrm>
              <a:off x="-968717" y="3107527"/>
              <a:ext cx="2046681" cy="1422004"/>
              <a:chOff x="7344096" y="-21948"/>
              <a:chExt cx="2046681" cy="1422004"/>
            </a:xfrm>
          </p:grpSpPr>
          <p:grpSp>
            <p:nvGrpSpPr>
              <p:cNvPr id="810" name="Google Shape;810;p24"/>
              <p:cNvGrpSpPr/>
              <p:nvPr/>
            </p:nvGrpSpPr>
            <p:grpSpPr>
              <a:xfrm rot="791721">
                <a:off x="7436386" y="177067"/>
                <a:ext cx="1862101" cy="1023975"/>
                <a:chOff x="6692982" y="3310455"/>
                <a:chExt cx="2352325" cy="1293550"/>
              </a:xfrm>
            </p:grpSpPr>
            <p:sp>
              <p:nvSpPr>
                <p:cNvPr id="811" name="Google Shape;811;p24"/>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4"/>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 name="Google Shape;813;p24"/>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4"/>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815" name="Google Shape;815;p24"/>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816" name="Google Shape;816;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17" name="Google Shape;817;p24"/>
          <p:cNvSpPr txBox="1"/>
          <p:nvPr>
            <p:ph idx="1" type="subTitle"/>
          </p:nvPr>
        </p:nvSpPr>
        <p:spPr>
          <a:xfrm>
            <a:off x="5012643" y="2367525"/>
            <a:ext cx="2460900" cy="180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8" name="Google Shape;818;p24"/>
          <p:cNvSpPr txBox="1"/>
          <p:nvPr>
            <p:ph idx="2" type="subTitle"/>
          </p:nvPr>
        </p:nvSpPr>
        <p:spPr>
          <a:xfrm>
            <a:off x="1670457" y="2367525"/>
            <a:ext cx="2460900" cy="180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9" name="Google Shape;819;p24"/>
          <p:cNvSpPr txBox="1"/>
          <p:nvPr>
            <p:ph idx="3" type="subTitle"/>
          </p:nvPr>
        </p:nvSpPr>
        <p:spPr>
          <a:xfrm>
            <a:off x="1670457" y="1808625"/>
            <a:ext cx="24609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20" name="Google Shape;820;p24"/>
          <p:cNvSpPr txBox="1"/>
          <p:nvPr>
            <p:ph idx="4" type="subTitle"/>
          </p:nvPr>
        </p:nvSpPr>
        <p:spPr>
          <a:xfrm>
            <a:off x="5012643" y="1808625"/>
            <a:ext cx="24609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21" name="Google Shape;821;p24"/>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4"/>
          <p:cNvSpPr/>
          <p:nvPr/>
        </p:nvSpPr>
        <p:spPr>
          <a:xfrm>
            <a:off x="7586115" y="3561232"/>
            <a:ext cx="2559709" cy="259843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823" name="Shape 823"/>
        <p:cNvGrpSpPr/>
        <p:nvPr/>
      </p:nvGrpSpPr>
      <p:grpSpPr>
        <a:xfrm>
          <a:off x="0" y="0"/>
          <a:ext cx="0" cy="0"/>
          <a:chOff x="0" y="0"/>
          <a:chExt cx="0" cy="0"/>
        </a:xfrm>
      </p:grpSpPr>
      <p:pic>
        <p:nvPicPr>
          <p:cNvPr id="824" name="Google Shape;824;p25"/>
          <p:cNvPicPr preferRelativeResize="0"/>
          <p:nvPr/>
        </p:nvPicPr>
        <p:blipFill rotWithShape="1">
          <a:blip r:embed="rId2">
            <a:alphaModFix amt="30000"/>
          </a:blip>
          <a:srcRect b="0" l="3367" r="3357" t="0"/>
          <a:stretch/>
        </p:blipFill>
        <p:spPr>
          <a:xfrm rot="10800000">
            <a:off x="3" y="1"/>
            <a:ext cx="9143999" cy="5143500"/>
          </a:xfrm>
          <a:prstGeom prst="rect">
            <a:avLst/>
          </a:prstGeom>
          <a:noFill/>
          <a:ln>
            <a:noFill/>
          </a:ln>
        </p:spPr>
      </p:pic>
      <p:pic>
        <p:nvPicPr>
          <p:cNvPr id="825" name="Google Shape;825;p25"/>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826" name="Google Shape;826;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7" name="Google Shape;827;p25"/>
          <p:cNvSpPr txBox="1"/>
          <p:nvPr>
            <p:ph idx="1" type="subTitle"/>
          </p:nvPr>
        </p:nvSpPr>
        <p:spPr>
          <a:xfrm>
            <a:off x="2387875" y="3278000"/>
            <a:ext cx="5814300" cy="1326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8" name="Google Shape;828;p25"/>
          <p:cNvSpPr txBox="1"/>
          <p:nvPr>
            <p:ph idx="2" type="subTitle"/>
          </p:nvPr>
        </p:nvSpPr>
        <p:spPr>
          <a:xfrm>
            <a:off x="964075" y="1484850"/>
            <a:ext cx="5814300" cy="1326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9" name="Google Shape;829;p25"/>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25"/>
          <p:cNvGrpSpPr/>
          <p:nvPr/>
        </p:nvGrpSpPr>
        <p:grpSpPr>
          <a:xfrm>
            <a:off x="7757283" y="-459623"/>
            <a:ext cx="2046681" cy="1422004"/>
            <a:chOff x="7344096" y="-21948"/>
            <a:chExt cx="2046681" cy="1422004"/>
          </a:xfrm>
        </p:grpSpPr>
        <p:grpSp>
          <p:nvGrpSpPr>
            <p:cNvPr id="831" name="Google Shape;831;p25"/>
            <p:cNvGrpSpPr/>
            <p:nvPr/>
          </p:nvGrpSpPr>
          <p:grpSpPr>
            <a:xfrm rot="791721">
              <a:off x="7436386" y="177067"/>
              <a:ext cx="1862101" cy="1023975"/>
              <a:chOff x="6692982" y="3310455"/>
              <a:chExt cx="2352325" cy="1293550"/>
            </a:xfrm>
          </p:grpSpPr>
          <p:sp>
            <p:nvSpPr>
              <p:cNvPr id="832" name="Google Shape;832;p25"/>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5"/>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25"/>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5"/>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25"/>
          <p:cNvGrpSpPr/>
          <p:nvPr/>
        </p:nvGrpSpPr>
        <p:grpSpPr>
          <a:xfrm>
            <a:off x="-224311" y="4668020"/>
            <a:ext cx="1552657" cy="405488"/>
            <a:chOff x="375625" y="249700"/>
            <a:chExt cx="2219350" cy="579600"/>
          </a:xfrm>
        </p:grpSpPr>
        <p:sp>
          <p:nvSpPr>
            <p:cNvPr id="837" name="Google Shape;837;p25"/>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5"/>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5"/>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5"/>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5"/>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5"/>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5"/>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5"/>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5"/>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5"/>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5"/>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5"/>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5"/>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5"/>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5"/>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5"/>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5"/>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5"/>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5"/>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5"/>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5"/>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5"/>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5"/>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5"/>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61" name="Shape 861"/>
        <p:cNvGrpSpPr/>
        <p:nvPr/>
      </p:nvGrpSpPr>
      <p:grpSpPr>
        <a:xfrm>
          <a:off x="0" y="0"/>
          <a:ext cx="0" cy="0"/>
          <a:chOff x="0" y="0"/>
          <a:chExt cx="0" cy="0"/>
        </a:xfrm>
      </p:grpSpPr>
      <p:pic>
        <p:nvPicPr>
          <p:cNvPr id="862" name="Google Shape;862;p26"/>
          <p:cNvPicPr preferRelativeResize="0"/>
          <p:nvPr/>
        </p:nvPicPr>
        <p:blipFill rotWithShape="1">
          <a:blip r:embed="rId2">
            <a:alphaModFix amt="30000"/>
          </a:blip>
          <a:srcRect b="0" l="3367" r="3357" t="0"/>
          <a:stretch/>
        </p:blipFill>
        <p:spPr>
          <a:xfrm>
            <a:off x="0" y="0"/>
            <a:ext cx="9143999" cy="5143500"/>
          </a:xfrm>
          <a:prstGeom prst="rect">
            <a:avLst/>
          </a:prstGeom>
          <a:noFill/>
          <a:ln>
            <a:noFill/>
          </a:ln>
        </p:spPr>
      </p:pic>
      <p:pic>
        <p:nvPicPr>
          <p:cNvPr id="863" name="Google Shape;863;p26"/>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864" name="Google Shape;86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65" name="Google Shape;865;p26"/>
          <p:cNvSpPr txBox="1"/>
          <p:nvPr>
            <p:ph idx="1" type="subTitle"/>
          </p:nvPr>
        </p:nvSpPr>
        <p:spPr>
          <a:xfrm>
            <a:off x="798150" y="2671352"/>
            <a:ext cx="2394300" cy="151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6" name="Google Shape;866;p26"/>
          <p:cNvSpPr txBox="1"/>
          <p:nvPr>
            <p:ph idx="2" type="subTitle"/>
          </p:nvPr>
        </p:nvSpPr>
        <p:spPr>
          <a:xfrm>
            <a:off x="3374850" y="2671351"/>
            <a:ext cx="2394300" cy="151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7" name="Google Shape;867;p26"/>
          <p:cNvSpPr txBox="1"/>
          <p:nvPr>
            <p:ph idx="3" type="subTitle"/>
          </p:nvPr>
        </p:nvSpPr>
        <p:spPr>
          <a:xfrm>
            <a:off x="5951550" y="2671354"/>
            <a:ext cx="2394300" cy="151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8" name="Google Shape;868;p26"/>
          <p:cNvSpPr txBox="1"/>
          <p:nvPr>
            <p:ph idx="4" type="subTitle"/>
          </p:nvPr>
        </p:nvSpPr>
        <p:spPr>
          <a:xfrm>
            <a:off x="798150" y="2197550"/>
            <a:ext cx="2394300" cy="473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9" name="Google Shape;869;p26"/>
          <p:cNvSpPr txBox="1"/>
          <p:nvPr>
            <p:ph idx="5" type="subTitle"/>
          </p:nvPr>
        </p:nvSpPr>
        <p:spPr>
          <a:xfrm>
            <a:off x="3374850" y="2197550"/>
            <a:ext cx="2394300" cy="473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70" name="Google Shape;870;p26"/>
          <p:cNvSpPr txBox="1"/>
          <p:nvPr>
            <p:ph idx="6" type="subTitle"/>
          </p:nvPr>
        </p:nvSpPr>
        <p:spPr>
          <a:xfrm>
            <a:off x="5951550" y="2197550"/>
            <a:ext cx="2394300" cy="473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71" name="Google Shape;871;p26"/>
          <p:cNvGrpSpPr/>
          <p:nvPr/>
        </p:nvGrpSpPr>
        <p:grpSpPr>
          <a:xfrm>
            <a:off x="8083126" y="4668020"/>
            <a:ext cx="1552657" cy="405488"/>
            <a:chOff x="375625" y="249700"/>
            <a:chExt cx="2219350" cy="579600"/>
          </a:xfrm>
        </p:grpSpPr>
        <p:sp>
          <p:nvSpPr>
            <p:cNvPr id="872" name="Google Shape;872;p26"/>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6"/>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6"/>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6"/>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6"/>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6"/>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6"/>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6"/>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6"/>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6"/>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6"/>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6"/>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6"/>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6"/>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6"/>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6"/>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6"/>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6"/>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6"/>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6"/>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6"/>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6"/>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6"/>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6"/>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26"/>
          <p:cNvGrpSpPr/>
          <p:nvPr/>
        </p:nvGrpSpPr>
        <p:grpSpPr>
          <a:xfrm>
            <a:off x="-1335850" y="-1355925"/>
            <a:ext cx="11758025" cy="7969725"/>
            <a:chOff x="-1335850" y="-1355925"/>
            <a:chExt cx="11758025" cy="7969725"/>
          </a:xfrm>
        </p:grpSpPr>
        <p:sp>
          <p:nvSpPr>
            <p:cNvPr id="897" name="Google Shape;897;p26"/>
            <p:cNvSpPr/>
            <p:nvPr/>
          </p:nvSpPr>
          <p:spPr>
            <a:xfrm>
              <a:off x="7681000" y="-13559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6"/>
            <p:cNvSpPr/>
            <p:nvPr/>
          </p:nvSpPr>
          <p:spPr>
            <a:xfrm>
              <a:off x="-1335850" y="3831150"/>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44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 name="Google Shape;899;p26"/>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00" name="Shape 900"/>
        <p:cNvGrpSpPr/>
        <p:nvPr/>
      </p:nvGrpSpPr>
      <p:grpSpPr>
        <a:xfrm>
          <a:off x="0" y="0"/>
          <a:ext cx="0" cy="0"/>
          <a:chOff x="0" y="0"/>
          <a:chExt cx="0" cy="0"/>
        </a:xfrm>
      </p:grpSpPr>
      <p:pic>
        <p:nvPicPr>
          <p:cNvPr id="901" name="Google Shape;901;p27"/>
          <p:cNvPicPr preferRelativeResize="0"/>
          <p:nvPr/>
        </p:nvPicPr>
        <p:blipFill rotWithShape="1">
          <a:blip r:embed="rId2">
            <a:alphaModFix amt="50000"/>
          </a:blip>
          <a:srcRect b="0" l="3367" r="3357" t="0"/>
          <a:stretch/>
        </p:blipFill>
        <p:spPr>
          <a:xfrm>
            <a:off x="0" y="1"/>
            <a:ext cx="9143999" cy="5143500"/>
          </a:xfrm>
          <a:prstGeom prst="rect">
            <a:avLst/>
          </a:prstGeom>
          <a:noFill/>
          <a:ln>
            <a:noFill/>
          </a:ln>
        </p:spPr>
      </p:pic>
      <p:pic>
        <p:nvPicPr>
          <p:cNvPr id="902" name="Google Shape;902;p27"/>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903" name="Google Shape;903;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4" name="Google Shape;904;p27"/>
          <p:cNvSpPr txBox="1"/>
          <p:nvPr>
            <p:ph idx="1" type="subTitle"/>
          </p:nvPr>
        </p:nvSpPr>
        <p:spPr>
          <a:xfrm>
            <a:off x="1339275" y="1810800"/>
            <a:ext cx="3038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5" name="Google Shape;905;p27"/>
          <p:cNvSpPr txBox="1"/>
          <p:nvPr>
            <p:ph idx="2" type="subTitle"/>
          </p:nvPr>
        </p:nvSpPr>
        <p:spPr>
          <a:xfrm>
            <a:off x="5165829" y="1810800"/>
            <a:ext cx="3038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6" name="Google Shape;906;p27"/>
          <p:cNvSpPr txBox="1"/>
          <p:nvPr>
            <p:ph idx="3" type="subTitle"/>
          </p:nvPr>
        </p:nvSpPr>
        <p:spPr>
          <a:xfrm>
            <a:off x="1339275" y="3471375"/>
            <a:ext cx="3038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7" name="Google Shape;907;p27"/>
          <p:cNvSpPr txBox="1"/>
          <p:nvPr>
            <p:ph idx="4" type="subTitle"/>
          </p:nvPr>
        </p:nvSpPr>
        <p:spPr>
          <a:xfrm>
            <a:off x="5165829" y="3471375"/>
            <a:ext cx="30387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8" name="Google Shape;908;p27"/>
          <p:cNvSpPr txBox="1"/>
          <p:nvPr>
            <p:ph idx="5" type="subTitle"/>
          </p:nvPr>
        </p:nvSpPr>
        <p:spPr>
          <a:xfrm>
            <a:off x="1339275" y="1433621"/>
            <a:ext cx="3038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09" name="Google Shape;909;p27"/>
          <p:cNvSpPr txBox="1"/>
          <p:nvPr>
            <p:ph idx="6" type="subTitle"/>
          </p:nvPr>
        </p:nvSpPr>
        <p:spPr>
          <a:xfrm>
            <a:off x="1339275" y="3092974"/>
            <a:ext cx="3038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10" name="Google Shape;910;p27"/>
          <p:cNvSpPr txBox="1"/>
          <p:nvPr>
            <p:ph idx="7" type="subTitle"/>
          </p:nvPr>
        </p:nvSpPr>
        <p:spPr>
          <a:xfrm>
            <a:off x="5165800" y="1433621"/>
            <a:ext cx="3038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11" name="Google Shape;911;p27"/>
          <p:cNvSpPr txBox="1"/>
          <p:nvPr>
            <p:ph idx="8" type="subTitle"/>
          </p:nvPr>
        </p:nvSpPr>
        <p:spPr>
          <a:xfrm>
            <a:off x="5165800" y="3092974"/>
            <a:ext cx="3038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grpSp>
        <p:nvGrpSpPr>
          <p:cNvPr id="912" name="Google Shape;912;p27"/>
          <p:cNvGrpSpPr/>
          <p:nvPr/>
        </p:nvGrpSpPr>
        <p:grpSpPr>
          <a:xfrm>
            <a:off x="-951654" y="-884749"/>
            <a:ext cx="10340619" cy="6028243"/>
            <a:chOff x="-951654" y="-884749"/>
            <a:chExt cx="10340619" cy="6028243"/>
          </a:xfrm>
        </p:grpSpPr>
        <p:grpSp>
          <p:nvGrpSpPr>
            <p:cNvPr id="913" name="Google Shape;913;p27"/>
            <p:cNvGrpSpPr/>
            <p:nvPr/>
          </p:nvGrpSpPr>
          <p:grpSpPr>
            <a:xfrm>
              <a:off x="-951654" y="3721490"/>
              <a:ext cx="2046681" cy="1422004"/>
              <a:chOff x="7344096" y="-21948"/>
              <a:chExt cx="2046681" cy="1422004"/>
            </a:xfrm>
          </p:grpSpPr>
          <p:grpSp>
            <p:nvGrpSpPr>
              <p:cNvPr id="914" name="Google Shape;914;p27"/>
              <p:cNvGrpSpPr/>
              <p:nvPr/>
            </p:nvGrpSpPr>
            <p:grpSpPr>
              <a:xfrm rot="791721">
                <a:off x="7436386" y="177067"/>
                <a:ext cx="1862101" cy="1023975"/>
                <a:chOff x="6692982" y="3310455"/>
                <a:chExt cx="2352325" cy="1293550"/>
              </a:xfrm>
            </p:grpSpPr>
            <p:sp>
              <p:nvSpPr>
                <p:cNvPr id="915" name="Google Shape;915;p27"/>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7"/>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 name="Google Shape;917;p27"/>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7"/>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27"/>
            <p:cNvGrpSpPr/>
            <p:nvPr/>
          </p:nvGrpSpPr>
          <p:grpSpPr>
            <a:xfrm>
              <a:off x="6835321" y="-884749"/>
              <a:ext cx="2553644" cy="1774235"/>
              <a:chOff x="7344096" y="-21948"/>
              <a:chExt cx="2046681" cy="1422004"/>
            </a:xfrm>
          </p:grpSpPr>
          <p:grpSp>
            <p:nvGrpSpPr>
              <p:cNvPr id="920" name="Google Shape;920;p27"/>
              <p:cNvGrpSpPr/>
              <p:nvPr/>
            </p:nvGrpSpPr>
            <p:grpSpPr>
              <a:xfrm rot="791721">
                <a:off x="7436386" y="177067"/>
                <a:ext cx="1862101" cy="1023975"/>
                <a:chOff x="6692982" y="3310455"/>
                <a:chExt cx="2352325" cy="1293550"/>
              </a:xfrm>
            </p:grpSpPr>
            <p:sp>
              <p:nvSpPr>
                <p:cNvPr id="921" name="Google Shape;921;p27"/>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7"/>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 name="Google Shape;923;p27"/>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7"/>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5" name="Google Shape;925;p27"/>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926" name="Shape 926"/>
        <p:cNvGrpSpPr/>
        <p:nvPr/>
      </p:nvGrpSpPr>
      <p:grpSpPr>
        <a:xfrm>
          <a:off x="0" y="0"/>
          <a:ext cx="0" cy="0"/>
          <a:chOff x="0" y="0"/>
          <a:chExt cx="0" cy="0"/>
        </a:xfrm>
      </p:grpSpPr>
      <p:pic>
        <p:nvPicPr>
          <p:cNvPr id="927" name="Google Shape;927;p28"/>
          <p:cNvPicPr preferRelativeResize="0"/>
          <p:nvPr/>
        </p:nvPicPr>
        <p:blipFill rotWithShape="1">
          <a:blip r:embed="rId2">
            <a:alphaModFix amt="10000"/>
          </a:blip>
          <a:srcRect b="7806" l="0" r="0" t="7798"/>
          <a:stretch/>
        </p:blipFill>
        <p:spPr>
          <a:xfrm>
            <a:off x="-27000" y="0"/>
            <a:ext cx="9144003" cy="5143501"/>
          </a:xfrm>
          <a:prstGeom prst="rect">
            <a:avLst/>
          </a:prstGeom>
          <a:noFill/>
          <a:ln>
            <a:noFill/>
          </a:ln>
        </p:spPr>
      </p:pic>
      <p:pic>
        <p:nvPicPr>
          <p:cNvPr id="928" name="Google Shape;928;p28"/>
          <p:cNvPicPr preferRelativeResize="0"/>
          <p:nvPr/>
        </p:nvPicPr>
        <p:blipFill rotWithShape="1">
          <a:blip r:embed="rId3">
            <a:alphaModFix amt="50000"/>
          </a:blip>
          <a:srcRect b="0" l="3367" r="3357" t="0"/>
          <a:stretch/>
        </p:blipFill>
        <p:spPr>
          <a:xfrm flipH="1" rot="10800000">
            <a:off x="0" y="0"/>
            <a:ext cx="9143999" cy="5143500"/>
          </a:xfrm>
          <a:prstGeom prst="rect">
            <a:avLst/>
          </a:prstGeom>
          <a:noFill/>
          <a:ln>
            <a:noFill/>
          </a:ln>
        </p:spPr>
      </p:pic>
      <p:sp>
        <p:nvSpPr>
          <p:cNvPr id="929" name="Google Shape;929;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30" name="Google Shape;930;p28"/>
          <p:cNvSpPr txBox="1"/>
          <p:nvPr>
            <p:ph idx="1" type="subTitle"/>
          </p:nvPr>
        </p:nvSpPr>
        <p:spPr>
          <a:xfrm>
            <a:off x="720000" y="1710172"/>
            <a:ext cx="2213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1" name="Google Shape;931;p28"/>
          <p:cNvSpPr txBox="1"/>
          <p:nvPr>
            <p:ph idx="2" type="subTitle"/>
          </p:nvPr>
        </p:nvSpPr>
        <p:spPr>
          <a:xfrm>
            <a:off x="3461338" y="1710171"/>
            <a:ext cx="2221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2" name="Google Shape;932;p28"/>
          <p:cNvSpPr txBox="1"/>
          <p:nvPr>
            <p:ph idx="3" type="subTitle"/>
          </p:nvPr>
        </p:nvSpPr>
        <p:spPr>
          <a:xfrm>
            <a:off x="720238" y="3516651"/>
            <a:ext cx="2213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3" name="Google Shape;933;p28"/>
          <p:cNvSpPr txBox="1"/>
          <p:nvPr>
            <p:ph idx="4" type="subTitle"/>
          </p:nvPr>
        </p:nvSpPr>
        <p:spPr>
          <a:xfrm>
            <a:off x="3461338" y="3516651"/>
            <a:ext cx="2221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4" name="Google Shape;934;p28"/>
          <p:cNvSpPr txBox="1"/>
          <p:nvPr>
            <p:ph idx="5" type="subTitle"/>
          </p:nvPr>
        </p:nvSpPr>
        <p:spPr>
          <a:xfrm>
            <a:off x="6202312" y="1710172"/>
            <a:ext cx="2221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5" name="Google Shape;935;p28"/>
          <p:cNvSpPr txBox="1"/>
          <p:nvPr>
            <p:ph idx="6" type="subTitle"/>
          </p:nvPr>
        </p:nvSpPr>
        <p:spPr>
          <a:xfrm>
            <a:off x="6202312" y="3516651"/>
            <a:ext cx="22218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36" name="Google Shape;936;p28"/>
          <p:cNvSpPr txBox="1"/>
          <p:nvPr>
            <p:ph idx="7" type="subTitle"/>
          </p:nvPr>
        </p:nvSpPr>
        <p:spPr>
          <a:xfrm>
            <a:off x="724353" y="1336275"/>
            <a:ext cx="2204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37" name="Google Shape;937;p28"/>
          <p:cNvSpPr txBox="1"/>
          <p:nvPr>
            <p:ph idx="8" type="subTitle"/>
          </p:nvPr>
        </p:nvSpPr>
        <p:spPr>
          <a:xfrm>
            <a:off x="3465465" y="1336275"/>
            <a:ext cx="2213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38" name="Google Shape;938;p28"/>
          <p:cNvSpPr txBox="1"/>
          <p:nvPr>
            <p:ph idx="9" type="subTitle"/>
          </p:nvPr>
        </p:nvSpPr>
        <p:spPr>
          <a:xfrm>
            <a:off x="6206436" y="1336275"/>
            <a:ext cx="2213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39" name="Google Shape;939;p28"/>
          <p:cNvSpPr txBox="1"/>
          <p:nvPr>
            <p:ph idx="13" type="subTitle"/>
          </p:nvPr>
        </p:nvSpPr>
        <p:spPr>
          <a:xfrm>
            <a:off x="724353" y="3139553"/>
            <a:ext cx="2204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40" name="Google Shape;940;p28"/>
          <p:cNvSpPr txBox="1"/>
          <p:nvPr>
            <p:ph idx="14" type="subTitle"/>
          </p:nvPr>
        </p:nvSpPr>
        <p:spPr>
          <a:xfrm>
            <a:off x="3465465" y="3139553"/>
            <a:ext cx="2213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41" name="Google Shape;941;p28"/>
          <p:cNvSpPr txBox="1"/>
          <p:nvPr>
            <p:ph idx="15" type="subTitle"/>
          </p:nvPr>
        </p:nvSpPr>
        <p:spPr>
          <a:xfrm>
            <a:off x="6206436" y="3139553"/>
            <a:ext cx="2213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Raleway"/>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42" name="Google Shape;942;p28"/>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 name="Google Shape;943;p28"/>
          <p:cNvGrpSpPr/>
          <p:nvPr/>
        </p:nvGrpSpPr>
        <p:grpSpPr>
          <a:xfrm>
            <a:off x="-1026375" y="-1602027"/>
            <a:ext cx="12433601" cy="8981507"/>
            <a:chOff x="-1026375" y="-1602027"/>
            <a:chExt cx="12433601" cy="8981507"/>
          </a:xfrm>
        </p:grpSpPr>
        <p:sp>
          <p:nvSpPr>
            <p:cNvPr id="944" name="Google Shape;944;p28"/>
            <p:cNvSpPr/>
            <p:nvPr/>
          </p:nvSpPr>
          <p:spPr>
            <a:xfrm rot="-7860253">
              <a:off x="8060653" y="4032908"/>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a:off x="-1026375" y="-1602027"/>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28"/>
          <p:cNvGrpSpPr/>
          <p:nvPr/>
        </p:nvGrpSpPr>
        <p:grpSpPr>
          <a:xfrm>
            <a:off x="-823625" y="-774275"/>
            <a:ext cx="10971287" cy="6987511"/>
            <a:chOff x="-823625" y="-774275"/>
            <a:chExt cx="10971287" cy="6987511"/>
          </a:xfrm>
        </p:grpSpPr>
        <p:sp>
          <p:nvSpPr>
            <p:cNvPr id="947" name="Google Shape;947;p28"/>
            <p:cNvSpPr/>
            <p:nvPr/>
          </p:nvSpPr>
          <p:spPr>
            <a:xfrm>
              <a:off x="-823625" y="4254250"/>
              <a:ext cx="1929787" cy="19589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a:off x="8217875" y="-774275"/>
              <a:ext cx="1929787" cy="1958986"/>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9" name="Shape 949"/>
        <p:cNvGrpSpPr/>
        <p:nvPr/>
      </p:nvGrpSpPr>
      <p:grpSpPr>
        <a:xfrm>
          <a:off x="0" y="0"/>
          <a:ext cx="0" cy="0"/>
          <a:chOff x="0" y="0"/>
          <a:chExt cx="0" cy="0"/>
        </a:xfrm>
      </p:grpSpPr>
      <p:pic>
        <p:nvPicPr>
          <p:cNvPr id="950" name="Google Shape;950;p29"/>
          <p:cNvPicPr preferRelativeResize="0"/>
          <p:nvPr/>
        </p:nvPicPr>
        <p:blipFill rotWithShape="1">
          <a:blip r:embed="rId2">
            <a:alphaModFix amt="50000"/>
          </a:blip>
          <a:srcRect b="0" l="3367" r="3357" t="0"/>
          <a:stretch/>
        </p:blipFill>
        <p:spPr>
          <a:xfrm flipH="1" rot="10800000">
            <a:off x="0" y="0"/>
            <a:ext cx="9143999" cy="5143500"/>
          </a:xfrm>
          <a:prstGeom prst="rect">
            <a:avLst/>
          </a:prstGeom>
          <a:noFill/>
          <a:ln>
            <a:noFill/>
          </a:ln>
        </p:spPr>
      </p:pic>
      <p:pic>
        <p:nvPicPr>
          <p:cNvPr id="951" name="Google Shape;951;p29"/>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952" name="Google Shape;952;p29"/>
          <p:cNvSpPr txBox="1"/>
          <p:nvPr>
            <p:ph hasCustomPrompt="1" type="title"/>
          </p:nvPr>
        </p:nvSpPr>
        <p:spPr>
          <a:xfrm>
            <a:off x="1255025" y="552100"/>
            <a:ext cx="4074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3" name="Google Shape;953;p29"/>
          <p:cNvSpPr txBox="1"/>
          <p:nvPr>
            <p:ph idx="1" type="subTitle"/>
          </p:nvPr>
        </p:nvSpPr>
        <p:spPr>
          <a:xfrm>
            <a:off x="1255025" y="1308240"/>
            <a:ext cx="40746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4" name="Google Shape;954;p29"/>
          <p:cNvSpPr txBox="1"/>
          <p:nvPr>
            <p:ph hasCustomPrompt="1" idx="2" type="title"/>
          </p:nvPr>
        </p:nvSpPr>
        <p:spPr>
          <a:xfrm>
            <a:off x="1255025" y="1894279"/>
            <a:ext cx="4074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5" name="Google Shape;955;p29"/>
          <p:cNvSpPr txBox="1"/>
          <p:nvPr>
            <p:ph idx="3" type="subTitle"/>
          </p:nvPr>
        </p:nvSpPr>
        <p:spPr>
          <a:xfrm>
            <a:off x="1255025" y="2650419"/>
            <a:ext cx="40746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6" name="Google Shape;956;p29"/>
          <p:cNvSpPr txBox="1"/>
          <p:nvPr>
            <p:ph hasCustomPrompt="1" idx="4" type="title"/>
          </p:nvPr>
        </p:nvSpPr>
        <p:spPr>
          <a:xfrm>
            <a:off x="1255025" y="3236458"/>
            <a:ext cx="4074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7" name="Google Shape;957;p29"/>
          <p:cNvSpPr txBox="1"/>
          <p:nvPr>
            <p:ph idx="5" type="subTitle"/>
          </p:nvPr>
        </p:nvSpPr>
        <p:spPr>
          <a:xfrm>
            <a:off x="1255025" y="3992598"/>
            <a:ext cx="40746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8" name="Google Shape;958;p29"/>
          <p:cNvSpPr/>
          <p:nvPr>
            <p:ph idx="6" type="pic"/>
          </p:nvPr>
        </p:nvSpPr>
        <p:spPr>
          <a:xfrm>
            <a:off x="5951825" y="539500"/>
            <a:ext cx="2613600" cy="4604100"/>
          </a:xfrm>
          <a:prstGeom prst="round2SameRect">
            <a:avLst>
              <a:gd fmla="val 50000" name="adj1"/>
              <a:gd fmla="val 0" name="adj2"/>
            </a:avLst>
          </a:prstGeom>
          <a:noFill/>
          <a:ln cap="flat" cmpd="sng" w="19050">
            <a:solidFill>
              <a:schemeClr val="dk1"/>
            </a:solidFill>
            <a:prstDash val="solid"/>
            <a:round/>
            <a:headEnd len="sm" w="sm" type="none"/>
            <a:tailEnd len="sm" w="sm" type="none"/>
          </a:ln>
        </p:spPr>
      </p:sp>
      <p:grpSp>
        <p:nvGrpSpPr>
          <p:cNvPr id="959" name="Google Shape;959;p29"/>
          <p:cNvGrpSpPr/>
          <p:nvPr/>
        </p:nvGrpSpPr>
        <p:grpSpPr>
          <a:xfrm>
            <a:off x="-557129" y="3992590"/>
            <a:ext cx="2046681" cy="1422004"/>
            <a:chOff x="7344096" y="-21948"/>
            <a:chExt cx="2046681" cy="1422004"/>
          </a:xfrm>
        </p:grpSpPr>
        <p:grpSp>
          <p:nvGrpSpPr>
            <p:cNvPr id="960" name="Google Shape;960;p29"/>
            <p:cNvGrpSpPr/>
            <p:nvPr/>
          </p:nvGrpSpPr>
          <p:grpSpPr>
            <a:xfrm rot="791721">
              <a:off x="7436386" y="177067"/>
              <a:ext cx="1862101" cy="1023975"/>
              <a:chOff x="6692982" y="3310455"/>
              <a:chExt cx="2352325" cy="1293550"/>
            </a:xfrm>
          </p:grpSpPr>
          <p:sp>
            <p:nvSpPr>
              <p:cNvPr id="961" name="Google Shape;961;p29"/>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9"/>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 name="Google Shape;963;p29"/>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9"/>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29"/>
          <p:cNvGrpSpPr/>
          <p:nvPr/>
        </p:nvGrpSpPr>
        <p:grpSpPr>
          <a:xfrm>
            <a:off x="-63111" y="57520"/>
            <a:ext cx="1552657" cy="405488"/>
            <a:chOff x="375625" y="249700"/>
            <a:chExt cx="2219350" cy="579600"/>
          </a:xfrm>
        </p:grpSpPr>
        <p:sp>
          <p:nvSpPr>
            <p:cNvPr id="966" name="Google Shape;966;p29"/>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9"/>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9"/>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9"/>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9"/>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9"/>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9"/>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9"/>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9"/>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9"/>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9"/>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9"/>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9"/>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9"/>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9"/>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9"/>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9"/>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9"/>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9"/>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9"/>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9"/>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9"/>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9"/>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9"/>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 name="Google Shape;990;p29"/>
          <p:cNvSpPr/>
          <p:nvPr/>
        </p:nvSpPr>
        <p:spPr>
          <a:xfrm>
            <a:off x="8193200" y="-649661"/>
            <a:ext cx="1792728" cy="1819853"/>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991" name="Shape 991"/>
        <p:cNvGrpSpPr/>
        <p:nvPr/>
      </p:nvGrpSpPr>
      <p:grpSpPr>
        <a:xfrm>
          <a:off x="0" y="0"/>
          <a:ext cx="0" cy="0"/>
          <a:chOff x="0" y="0"/>
          <a:chExt cx="0" cy="0"/>
        </a:xfrm>
      </p:grpSpPr>
      <p:pic>
        <p:nvPicPr>
          <p:cNvPr id="992" name="Google Shape;992;p30"/>
          <p:cNvPicPr preferRelativeResize="0"/>
          <p:nvPr/>
        </p:nvPicPr>
        <p:blipFill rotWithShape="1">
          <a:blip r:embed="rId2">
            <a:alphaModFix amt="10000"/>
          </a:blip>
          <a:srcRect b="7806" l="0" r="0" t="7798"/>
          <a:stretch/>
        </p:blipFill>
        <p:spPr>
          <a:xfrm>
            <a:off x="-27000" y="0"/>
            <a:ext cx="9144003" cy="5143501"/>
          </a:xfrm>
          <a:prstGeom prst="rect">
            <a:avLst/>
          </a:prstGeom>
          <a:noFill/>
          <a:ln>
            <a:noFill/>
          </a:ln>
        </p:spPr>
      </p:pic>
      <p:pic>
        <p:nvPicPr>
          <p:cNvPr id="993" name="Google Shape;993;p30"/>
          <p:cNvPicPr preferRelativeResize="0"/>
          <p:nvPr/>
        </p:nvPicPr>
        <p:blipFill rotWithShape="1">
          <a:blip r:embed="rId3">
            <a:alphaModFix amt="50000"/>
          </a:blip>
          <a:srcRect b="0" l="3367" r="3357" t="0"/>
          <a:stretch/>
        </p:blipFill>
        <p:spPr>
          <a:xfrm>
            <a:off x="0" y="0"/>
            <a:ext cx="9143999" cy="5143500"/>
          </a:xfrm>
          <a:prstGeom prst="rect">
            <a:avLst/>
          </a:prstGeom>
          <a:noFill/>
          <a:ln>
            <a:noFill/>
          </a:ln>
        </p:spPr>
      </p:pic>
      <p:sp>
        <p:nvSpPr>
          <p:cNvPr id="994" name="Google Shape;994;p30"/>
          <p:cNvSpPr txBox="1"/>
          <p:nvPr>
            <p:ph type="title"/>
          </p:nvPr>
        </p:nvSpPr>
        <p:spPr>
          <a:xfrm>
            <a:off x="2347938" y="594875"/>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7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95" name="Google Shape;995;p30"/>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6" name="Google Shape;996;p30"/>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Poppins"/>
                <a:ea typeface="Poppins"/>
                <a:cs typeface="Poppins"/>
                <a:sym typeface="Poppins"/>
              </a:rPr>
              <a:t>CREDITS:</a:t>
            </a:r>
            <a:r>
              <a:rPr lang="en" sz="1000">
                <a:solidFill>
                  <a:schemeClr val="dk1"/>
                </a:solidFill>
                <a:latin typeface="Poppins"/>
                <a:ea typeface="Poppins"/>
                <a:cs typeface="Poppins"/>
                <a:sym typeface="Poppins"/>
              </a:rPr>
              <a:t> This presentation template was created by </a:t>
            </a:r>
            <a:r>
              <a:rPr b="1" lang="en" sz="1000" u="sng">
                <a:solidFill>
                  <a:schemeClr val="dk1"/>
                </a:solidFill>
                <a:latin typeface="Poppins"/>
                <a:ea typeface="Poppins"/>
                <a:cs typeface="Poppins"/>
                <a:sym typeface="Poppins"/>
                <a:hlinkClick r:id="rId4">
                  <a:extLst>
                    <a:ext uri="{A12FA001-AC4F-418D-AE19-62706E023703}">
                      <ahyp:hlinkClr val="tx"/>
                    </a:ext>
                  </a:extLst>
                </a:hlinkClick>
              </a:rPr>
              <a:t>Slidesgo</a:t>
            </a:r>
            <a:r>
              <a:rPr lang="en" sz="1000">
                <a:solidFill>
                  <a:schemeClr val="dk1"/>
                </a:solidFill>
                <a:latin typeface="Poppins"/>
                <a:ea typeface="Poppins"/>
                <a:cs typeface="Poppins"/>
                <a:sym typeface="Poppins"/>
              </a:rPr>
              <a:t>, and includes icons by </a:t>
            </a:r>
            <a:r>
              <a:rPr b="1" lang="en" sz="1000" u="sng">
                <a:solidFill>
                  <a:schemeClr val="dk1"/>
                </a:solidFill>
                <a:latin typeface="Poppins"/>
                <a:ea typeface="Poppins"/>
                <a:cs typeface="Poppins"/>
                <a:sym typeface="Poppins"/>
                <a:hlinkClick r:id="rId5">
                  <a:extLst>
                    <a:ext uri="{A12FA001-AC4F-418D-AE19-62706E023703}">
                      <ahyp:hlinkClr val="tx"/>
                    </a:ext>
                  </a:extLst>
                </a:hlinkClick>
              </a:rPr>
              <a:t>Flaticon</a:t>
            </a:r>
            <a:r>
              <a:rPr lang="en" sz="1000">
                <a:solidFill>
                  <a:schemeClr val="dk1"/>
                </a:solidFill>
                <a:latin typeface="Poppins"/>
                <a:ea typeface="Poppins"/>
                <a:cs typeface="Poppins"/>
                <a:sym typeface="Poppins"/>
              </a:rPr>
              <a:t>, and infographics &amp; images by </a:t>
            </a:r>
            <a:r>
              <a:rPr b="1" lang="en" sz="1000" u="sng">
                <a:solidFill>
                  <a:schemeClr val="dk1"/>
                </a:solidFill>
                <a:latin typeface="Poppins"/>
                <a:ea typeface="Poppins"/>
                <a:cs typeface="Poppins"/>
                <a:sym typeface="Poppins"/>
                <a:hlinkClick r:id="rId6">
                  <a:extLst>
                    <a:ext uri="{A12FA001-AC4F-418D-AE19-62706E023703}">
                      <ahyp:hlinkClr val="tx"/>
                    </a:ext>
                  </a:extLst>
                </a:hlinkClick>
              </a:rPr>
              <a:t>Freepik</a:t>
            </a:r>
            <a:r>
              <a:rPr lang="en" sz="1000" u="sng">
                <a:solidFill>
                  <a:schemeClr val="dk1"/>
                </a:solidFill>
                <a:latin typeface="Poppins"/>
                <a:ea typeface="Poppins"/>
                <a:cs typeface="Poppins"/>
                <a:sym typeface="Poppins"/>
              </a:rPr>
              <a:t> </a:t>
            </a:r>
            <a:endParaRPr sz="1000" u="sng">
              <a:solidFill>
                <a:schemeClr val="dk1"/>
              </a:solidFill>
              <a:latin typeface="Poppins"/>
              <a:ea typeface="Poppins"/>
              <a:cs typeface="Poppins"/>
              <a:sym typeface="Poppins"/>
            </a:endParaRPr>
          </a:p>
        </p:txBody>
      </p:sp>
      <p:sp>
        <p:nvSpPr>
          <p:cNvPr id="997" name="Google Shape;997;p30"/>
          <p:cNvSpPr/>
          <p:nvPr/>
        </p:nvSpPr>
        <p:spPr>
          <a:xfrm>
            <a:off x="-1014500" y="-1066177"/>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 name="Google Shape;998;p30"/>
          <p:cNvGrpSpPr/>
          <p:nvPr/>
        </p:nvGrpSpPr>
        <p:grpSpPr>
          <a:xfrm>
            <a:off x="-950179" y="-546773"/>
            <a:ext cx="2046681" cy="1422004"/>
            <a:chOff x="7344096" y="-21948"/>
            <a:chExt cx="2046681" cy="1422004"/>
          </a:xfrm>
        </p:grpSpPr>
        <p:grpSp>
          <p:nvGrpSpPr>
            <p:cNvPr id="999" name="Google Shape;999;p30"/>
            <p:cNvGrpSpPr/>
            <p:nvPr/>
          </p:nvGrpSpPr>
          <p:grpSpPr>
            <a:xfrm rot="791721">
              <a:off x="7436386" y="177067"/>
              <a:ext cx="1862101" cy="1023975"/>
              <a:chOff x="6692982" y="3310455"/>
              <a:chExt cx="2352325" cy="1293550"/>
            </a:xfrm>
          </p:grpSpPr>
          <p:sp>
            <p:nvSpPr>
              <p:cNvPr id="1000" name="Google Shape;1000;p30"/>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0"/>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 name="Google Shape;1002;p30"/>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0"/>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 name="Google Shape;1004;p30"/>
          <p:cNvGrpSpPr/>
          <p:nvPr/>
        </p:nvGrpSpPr>
        <p:grpSpPr>
          <a:xfrm>
            <a:off x="7773714" y="4668033"/>
            <a:ext cx="1552657" cy="405488"/>
            <a:chOff x="375625" y="249700"/>
            <a:chExt cx="2219350" cy="579600"/>
          </a:xfrm>
        </p:grpSpPr>
        <p:sp>
          <p:nvSpPr>
            <p:cNvPr id="1005" name="Google Shape;1005;p30"/>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0"/>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0"/>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0"/>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0"/>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0"/>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0"/>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0"/>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0"/>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0"/>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0"/>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0"/>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0"/>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0"/>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0"/>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0"/>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0"/>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0"/>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0"/>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0"/>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0"/>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0"/>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0"/>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0"/>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30"/>
          <p:cNvGrpSpPr/>
          <p:nvPr/>
        </p:nvGrpSpPr>
        <p:grpSpPr>
          <a:xfrm>
            <a:off x="-1297425" y="-716051"/>
            <a:ext cx="10815896" cy="7130851"/>
            <a:chOff x="-1297425" y="-716051"/>
            <a:chExt cx="10815896" cy="7130851"/>
          </a:xfrm>
        </p:grpSpPr>
        <p:sp>
          <p:nvSpPr>
            <p:cNvPr id="1030" name="Google Shape;1030;p30"/>
            <p:cNvSpPr/>
            <p:nvPr/>
          </p:nvSpPr>
          <p:spPr>
            <a:xfrm>
              <a:off x="-1297425" y="3632150"/>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0"/>
            <p:cNvSpPr/>
            <p:nvPr/>
          </p:nvSpPr>
          <p:spPr>
            <a:xfrm>
              <a:off x="7343075" y="-716051"/>
              <a:ext cx="2175396" cy="2208311"/>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1" name="Shape 81"/>
        <p:cNvGrpSpPr/>
        <p:nvPr/>
      </p:nvGrpSpPr>
      <p:grpSpPr>
        <a:xfrm>
          <a:off x="0" y="0"/>
          <a:ext cx="0" cy="0"/>
          <a:chOff x="0" y="0"/>
          <a:chExt cx="0" cy="0"/>
        </a:xfrm>
      </p:grpSpPr>
      <p:pic>
        <p:nvPicPr>
          <p:cNvPr id="82" name="Google Shape;82;p4"/>
          <p:cNvPicPr preferRelativeResize="0"/>
          <p:nvPr/>
        </p:nvPicPr>
        <p:blipFill rotWithShape="1">
          <a:blip r:embed="rId2">
            <a:alphaModFix amt="30000"/>
          </a:blip>
          <a:srcRect b="0" l="3367" r="3357" t="0"/>
          <a:stretch/>
        </p:blipFill>
        <p:spPr>
          <a:xfrm flipH="1">
            <a:off x="0" y="1"/>
            <a:ext cx="9143999" cy="5143500"/>
          </a:xfrm>
          <a:prstGeom prst="rect">
            <a:avLst/>
          </a:prstGeom>
          <a:noFill/>
          <a:ln>
            <a:noFill/>
          </a:ln>
        </p:spPr>
      </p:pic>
      <p:pic>
        <p:nvPicPr>
          <p:cNvPr id="83" name="Google Shape;83;p4"/>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84" name="Google Shape;8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5" name="Google Shape;85;p4"/>
          <p:cNvSpPr txBox="1"/>
          <p:nvPr>
            <p:ph idx="1" type="body"/>
          </p:nvPr>
        </p:nvSpPr>
        <p:spPr>
          <a:xfrm>
            <a:off x="720000" y="1215751"/>
            <a:ext cx="7704000" cy="453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86" name="Google Shape;86;p4"/>
          <p:cNvGrpSpPr/>
          <p:nvPr/>
        </p:nvGrpSpPr>
        <p:grpSpPr>
          <a:xfrm>
            <a:off x="-2533474" y="-2173920"/>
            <a:ext cx="13639855" cy="9121313"/>
            <a:chOff x="-2533474" y="-2173920"/>
            <a:chExt cx="13639855" cy="9121313"/>
          </a:xfrm>
        </p:grpSpPr>
        <p:sp>
          <p:nvSpPr>
            <p:cNvPr id="87" name="Google Shape;87;p4"/>
            <p:cNvSpPr/>
            <p:nvPr/>
          </p:nvSpPr>
          <p:spPr>
            <a:xfrm rot="-7860253">
              <a:off x="-1963247" y="-1603692"/>
              <a:ext cx="2776345" cy="2776345"/>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rot="-4448430">
              <a:off x="8003591" y="3844603"/>
              <a:ext cx="2776280" cy="277628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4"/>
          <p:cNvSpPr/>
          <p:nvPr/>
        </p:nvSpPr>
        <p:spPr>
          <a:xfrm>
            <a:off x="7595425" y="-12614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4"/>
          <p:cNvGrpSpPr/>
          <p:nvPr/>
        </p:nvGrpSpPr>
        <p:grpSpPr>
          <a:xfrm>
            <a:off x="-910261" y="4603995"/>
            <a:ext cx="1552657" cy="405488"/>
            <a:chOff x="375625" y="249700"/>
            <a:chExt cx="2219350" cy="579600"/>
          </a:xfrm>
        </p:grpSpPr>
        <p:sp>
          <p:nvSpPr>
            <p:cNvPr id="91" name="Google Shape;91;p4"/>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32" name="Shape 1032"/>
        <p:cNvGrpSpPr/>
        <p:nvPr/>
      </p:nvGrpSpPr>
      <p:grpSpPr>
        <a:xfrm>
          <a:off x="0" y="0"/>
          <a:ext cx="0" cy="0"/>
          <a:chOff x="0" y="0"/>
          <a:chExt cx="0" cy="0"/>
        </a:xfrm>
      </p:grpSpPr>
      <p:pic>
        <p:nvPicPr>
          <p:cNvPr id="1033" name="Google Shape;1033;p31"/>
          <p:cNvPicPr preferRelativeResize="0"/>
          <p:nvPr/>
        </p:nvPicPr>
        <p:blipFill rotWithShape="1">
          <a:blip r:embed="rId2">
            <a:alphaModFix amt="10000"/>
          </a:blip>
          <a:srcRect b="7806" l="0" r="0" t="7798"/>
          <a:stretch/>
        </p:blipFill>
        <p:spPr>
          <a:xfrm>
            <a:off x="-27000" y="0"/>
            <a:ext cx="9144003" cy="5143501"/>
          </a:xfrm>
          <a:prstGeom prst="rect">
            <a:avLst/>
          </a:prstGeom>
          <a:noFill/>
          <a:ln>
            <a:noFill/>
          </a:ln>
        </p:spPr>
      </p:pic>
      <p:pic>
        <p:nvPicPr>
          <p:cNvPr id="1034" name="Google Shape;1034;p31"/>
          <p:cNvPicPr preferRelativeResize="0"/>
          <p:nvPr/>
        </p:nvPicPr>
        <p:blipFill rotWithShape="1">
          <a:blip r:embed="rId3">
            <a:alphaModFix/>
          </a:blip>
          <a:srcRect b="0" l="3367" r="3357" t="0"/>
          <a:stretch/>
        </p:blipFill>
        <p:spPr>
          <a:xfrm>
            <a:off x="0" y="0"/>
            <a:ext cx="9143999" cy="5143500"/>
          </a:xfrm>
          <a:prstGeom prst="rect">
            <a:avLst/>
          </a:prstGeom>
          <a:noFill/>
          <a:ln>
            <a:noFill/>
          </a:ln>
        </p:spPr>
      </p:pic>
      <p:grpSp>
        <p:nvGrpSpPr>
          <p:cNvPr id="1035" name="Google Shape;1035;p31"/>
          <p:cNvGrpSpPr/>
          <p:nvPr/>
        </p:nvGrpSpPr>
        <p:grpSpPr>
          <a:xfrm>
            <a:off x="-1100575" y="-570536"/>
            <a:ext cx="11027178" cy="6215743"/>
            <a:chOff x="-1100575" y="-570536"/>
            <a:chExt cx="11027178" cy="6215743"/>
          </a:xfrm>
        </p:grpSpPr>
        <p:sp>
          <p:nvSpPr>
            <p:cNvPr id="1036" name="Google Shape;1036;p31"/>
            <p:cNvSpPr/>
            <p:nvPr/>
          </p:nvSpPr>
          <p:spPr>
            <a:xfrm>
              <a:off x="8133875" y="-570536"/>
              <a:ext cx="1792728" cy="1819853"/>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1"/>
            <p:cNvSpPr/>
            <p:nvPr/>
          </p:nvSpPr>
          <p:spPr>
            <a:xfrm>
              <a:off x="-1100575" y="3226528"/>
              <a:ext cx="2382629" cy="241867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44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31"/>
          <p:cNvGrpSpPr/>
          <p:nvPr/>
        </p:nvGrpSpPr>
        <p:grpSpPr>
          <a:xfrm>
            <a:off x="-1014500" y="-1066177"/>
            <a:ext cx="11383200" cy="7204200"/>
            <a:chOff x="-1014500" y="-1066177"/>
            <a:chExt cx="11383200" cy="7204200"/>
          </a:xfrm>
        </p:grpSpPr>
        <p:sp>
          <p:nvSpPr>
            <p:cNvPr id="1039" name="Google Shape;1039;p31"/>
            <p:cNvSpPr/>
            <p:nvPr/>
          </p:nvSpPr>
          <p:spPr>
            <a:xfrm>
              <a:off x="-1014500" y="-1066177"/>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1"/>
            <p:cNvSpPr/>
            <p:nvPr/>
          </p:nvSpPr>
          <p:spPr>
            <a:xfrm>
              <a:off x="8193400" y="3962723"/>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041" name="Shape 1041"/>
        <p:cNvGrpSpPr/>
        <p:nvPr/>
      </p:nvGrpSpPr>
      <p:grpSpPr>
        <a:xfrm>
          <a:off x="0" y="0"/>
          <a:ext cx="0" cy="0"/>
          <a:chOff x="0" y="0"/>
          <a:chExt cx="0" cy="0"/>
        </a:xfrm>
      </p:grpSpPr>
      <p:pic>
        <p:nvPicPr>
          <p:cNvPr id="1042" name="Google Shape;1042;p32"/>
          <p:cNvPicPr preferRelativeResize="0"/>
          <p:nvPr/>
        </p:nvPicPr>
        <p:blipFill rotWithShape="1">
          <a:blip r:embed="rId2">
            <a:alphaModFix amt="10000"/>
          </a:blip>
          <a:srcRect b="7806" l="0" r="0" t="7798"/>
          <a:stretch/>
        </p:blipFill>
        <p:spPr>
          <a:xfrm>
            <a:off x="-27000" y="0"/>
            <a:ext cx="9144003" cy="5143501"/>
          </a:xfrm>
          <a:prstGeom prst="rect">
            <a:avLst/>
          </a:prstGeom>
          <a:noFill/>
          <a:ln>
            <a:noFill/>
          </a:ln>
        </p:spPr>
      </p:pic>
      <p:pic>
        <p:nvPicPr>
          <p:cNvPr id="1043" name="Google Shape;1043;p32"/>
          <p:cNvPicPr preferRelativeResize="0"/>
          <p:nvPr/>
        </p:nvPicPr>
        <p:blipFill rotWithShape="1">
          <a:blip r:embed="rId3">
            <a:alphaModFix amt="50000"/>
          </a:blip>
          <a:srcRect b="0" l="3367" r="3357" t="0"/>
          <a:stretch/>
        </p:blipFill>
        <p:spPr>
          <a:xfrm flipH="1">
            <a:off x="-27000" y="0"/>
            <a:ext cx="9143999" cy="5143500"/>
          </a:xfrm>
          <a:prstGeom prst="rect">
            <a:avLst/>
          </a:prstGeom>
          <a:noFill/>
          <a:ln>
            <a:noFill/>
          </a:ln>
        </p:spPr>
      </p:pic>
      <p:grpSp>
        <p:nvGrpSpPr>
          <p:cNvPr id="1044" name="Google Shape;1044;p32"/>
          <p:cNvGrpSpPr/>
          <p:nvPr/>
        </p:nvGrpSpPr>
        <p:grpSpPr>
          <a:xfrm>
            <a:off x="-382611" y="62683"/>
            <a:ext cx="9708982" cy="5010838"/>
            <a:chOff x="-382611" y="62683"/>
            <a:chExt cx="9708982" cy="5010838"/>
          </a:xfrm>
        </p:grpSpPr>
        <p:grpSp>
          <p:nvGrpSpPr>
            <p:cNvPr id="1045" name="Google Shape;1045;p32"/>
            <p:cNvGrpSpPr/>
            <p:nvPr/>
          </p:nvGrpSpPr>
          <p:grpSpPr>
            <a:xfrm>
              <a:off x="7773714" y="4668033"/>
              <a:ext cx="1552657" cy="405488"/>
              <a:chOff x="375625" y="249700"/>
              <a:chExt cx="2219350" cy="579600"/>
            </a:xfrm>
          </p:grpSpPr>
          <p:sp>
            <p:nvSpPr>
              <p:cNvPr id="1046" name="Google Shape;1046;p32"/>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2"/>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2"/>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2"/>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2"/>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2"/>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2"/>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2"/>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2"/>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2"/>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2"/>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2"/>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2"/>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2"/>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2"/>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2"/>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2"/>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2"/>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2"/>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2"/>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2"/>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2"/>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2"/>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2"/>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32"/>
            <p:cNvGrpSpPr/>
            <p:nvPr/>
          </p:nvGrpSpPr>
          <p:grpSpPr>
            <a:xfrm>
              <a:off x="-382611" y="62683"/>
              <a:ext cx="1552657" cy="405488"/>
              <a:chOff x="375625" y="249700"/>
              <a:chExt cx="2219350" cy="579600"/>
            </a:xfrm>
          </p:grpSpPr>
          <p:sp>
            <p:nvSpPr>
              <p:cNvPr id="1071" name="Google Shape;1071;p32"/>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2"/>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2"/>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2"/>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2"/>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2"/>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2"/>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2"/>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2"/>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2"/>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5" name="Google Shape;1095;p32"/>
          <p:cNvGrpSpPr/>
          <p:nvPr/>
        </p:nvGrpSpPr>
        <p:grpSpPr>
          <a:xfrm>
            <a:off x="-1104175" y="-1319327"/>
            <a:ext cx="11117725" cy="7136725"/>
            <a:chOff x="-1104175" y="-1319327"/>
            <a:chExt cx="11117725" cy="7136725"/>
          </a:xfrm>
        </p:grpSpPr>
        <p:sp>
          <p:nvSpPr>
            <p:cNvPr id="1096" name="Google Shape;1096;p32"/>
            <p:cNvSpPr/>
            <p:nvPr/>
          </p:nvSpPr>
          <p:spPr>
            <a:xfrm>
              <a:off x="-1104175" y="364209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2"/>
            <p:cNvSpPr/>
            <p:nvPr/>
          </p:nvSpPr>
          <p:spPr>
            <a:xfrm>
              <a:off x="7838250" y="-1319327"/>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5" name="Shape 115"/>
        <p:cNvGrpSpPr/>
        <p:nvPr/>
      </p:nvGrpSpPr>
      <p:grpSpPr>
        <a:xfrm>
          <a:off x="0" y="0"/>
          <a:ext cx="0" cy="0"/>
          <a:chOff x="0" y="0"/>
          <a:chExt cx="0" cy="0"/>
        </a:xfrm>
      </p:grpSpPr>
      <p:pic>
        <p:nvPicPr>
          <p:cNvPr id="116" name="Google Shape;116;p5"/>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117" name="Google Shape;117;p5"/>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118" name="Google Shape;118;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9" name="Google Shape;119;p5"/>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0" name="Google Shape;120;p5"/>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1" name="Google Shape;121;p5"/>
          <p:cNvSpPr txBox="1"/>
          <p:nvPr>
            <p:ph idx="3" type="subTitle"/>
          </p:nvPr>
        </p:nvSpPr>
        <p:spPr>
          <a:xfrm>
            <a:off x="5055275"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 name="Google Shape;122;p5"/>
          <p:cNvSpPr txBox="1"/>
          <p:nvPr>
            <p:ph idx="4" type="subTitle"/>
          </p:nvPr>
        </p:nvSpPr>
        <p:spPr>
          <a:xfrm>
            <a:off x="1583075"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Urbanist"/>
                <a:ea typeface="Urbanist"/>
                <a:cs typeface="Urbanist"/>
                <a:sym typeface="Urbanis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23" name="Google Shape;123;p5"/>
          <p:cNvGrpSpPr/>
          <p:nvPr/>
        </p:nvGrpSpPr>
        <p:grpSpPr>
          <a:xfrm>
            <a:off x="-910261" y="4603995"/>
            <a:ext cx="1552657" cy="405488"/>
            <a:chOff x="375625" y="249700"/>
            <a:chExt cx="2219350" cy="579600"/>
          </a:xfrm>
        </p:grpSpPr>
        <p:sp>
          <p:nvSpPr>
            <p:cNvPr id="124" name="Google Shape;124;p5"/>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5"/>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5"/>
          <p:cNvGrpSpPr/>
          <p:nvPr/>
        </p:nvGrpSpPr>
        <p:grpSpPr>
          <a:xfrm>
            <a:off x="7595425" y="-1261425"/>
            <a:ext cx="2741175" cy="6745879"/>
            <a:chOff x="7595425" y="-1261425"/>
            <a:chExt cx="2741175" cy="6745879"/>
          </a:xfrm>
        </p:grpSpPr>
        <p:sp>
          <p:nvSpPr>
            <p:cNvPr id="150" name="Google Shape;150;p5"/>
            <p:cNvSpPr/>
            <p:nvPr/>
          </p:nvSpPr>
          <p:spPr>
            <a:xfrm>
              <a:off x="7595425" y="-1261425"/>
              <a:ext cx="2741175" cy="2782650"/>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8014644" y="4129025"/>
              <a:ext cx="1335226" cy="135542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2" name="Shape 152"/>
        <p:cNvGrpSpPr/>
        <p:nvPr/>
      </p:nvGrpSpPr>
      <p:grpSpPr>
        <a:xfrm>
          <a:off x="0" y="0"/>
          <a:ext cx="0" cy="0"/>
          <a:chOff x="0" y="0"/>
          <a:chExt cx="0" cy="0"/>
        </a:xfrm>
      </p:grpSpPr>
      <p:pic>
        <p:nvPicPr>
          <p:cNvPr id="153" name="Google Shape;153;p6"/>
          <p:cNvPicPr preferRelativeResize="0"/>
          <p:nvPr/>
        </p:nvPicPr>
        <p:blipFill rotWithShape="1">
          <a:blip r:embed="rId2">
            <a:alphaModFix amt="28000"/>
          </a:blip>
          <a:srcRect b="0" l="3367" r="3357" t="0"/>
          <a:stretch/>
        </p:blipFill>
        <p:spPr>
          <a:xfrm>
            <a:off x="0" y="0"/>
            <a:ext cx="9143999" cy="5143500"/>
          </a:xfrm>
          <a:prstGeom prst="rect">
            <a:avLst/>
          </a:prstGeom>
          <a:noFill/>
          <a:ln>
            <a:noFill/>
          </a:ln>
        </p:spPr>
      </p:pic>
      <p:pic>
        <p:nvPicPr>
          <p:cNvPr id="154" name="Google Shape;154;p6"/>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155" name="Google Shape;15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 name="Google Shape;156;p6"/>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6"/>
          <p:cNvGrpSpPr/>
          <p:nvPr/>
        </p:nvGrpSpPr>
        <p:grpSpPr>
          <a:xfrm>
            <a:off x="-973500" y="1017731"/>
            <a:ext cx="11220604" cy="4966497"/>
            <a:chOff x="-973500" y="1017731"/>
            <a:chExt cx="11220604" cy="4966497"/>
          </a:xfrm>
        </p:grpSpPr>
        <p:sp>
          <p:nvSpPr>
            <p:cNvPr id="158" name="Google Shape;158;p6"/>
            <p:cNvSpPr/>
            <p:nvPr/>
          </p:nvSpPr>
          <p:spPr>
            <a:xfrm>
              <a:off x="8073900" y="3778144"/>
              <a:ext cx="2173204" cy="2206085"/>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973500" y="1017731"/>
              <a:ext cx="1693498" cy="1719121"/>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6"/>
          <p:cNvGrpSpPr/>
          <p:nvPr/>
        </p:nvGrpSpPr>
        <p:grpSpPr>
          <a:xfrm>
            <a:off x="7817789" y="89545"/>
            <a:ext cx="1552657" cy="405488"/>
            <a:chOff x="375625" y="249700"/>
            <a:chExt cx="2219350" cy="579600"/>
          </a:xfrm>
        </p:grpSpPr>
        <p:sp>
          <p:nvSpPr>
            <p:cNvPr id="161" name="Google Shape;161;p6"/>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6"/>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5" name="Shape 185"/>
        <p:cNvGrpSpPr/>
        <p:nvPr/>
      </p:nvGrpSpPr>
      <p:grpSpPr>
        <a:xfrm>
          <a:off x="0" y="0"/>
          <a:ext cx="0" cy="0"/>
          <a:chOff x="0" y="0"/>
          <a:chExt cx="0" cy="0"/>
        </a:xfrm>
      </p:grpSpPr>
      <p:pic>
        <p:nvPicPr>
          <p:cNvPr id="186" name="Google Shape;186;p7"/>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pic>
        <p:nvPicPr>
          <p:cNvPr id="187" name="Google Shape;187;p7"/>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188" name="Google Shape;188;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9" name="Google Shape;189;p7"/>
          <p:cNvSpPr txBox="1"/>
          <p:nvPr>
            <p:ph idx="1" type="subTitle"/>
          </p:nvPr>
        </p:nvSpPr>
        <p:spPr>
          <a:xfrm>
            <a:off x="720000" y="1700300"/>
            <a:ext cx="3977400" cy="2298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90" name="Google Shape;190;p7"/>
          <p:cNvSpPr/>
          <p:nvPr>
            <p:ph idx="2" type="pic"/>
          </p:nvPr>
        </p:nvSpPr>
        <p:spPr>
          <a:xfrm>
            <a:off x="5345625" y="650850"/>
            <a:ext cx="2820000" cy="3841800"/>
          </a:xfrm>
          <a:prstGeom prst="round2SameRect">
            <a:avLst>
              <a:gd fmla="val 50000" name="adj1"/>
              <a:gd fmla="val 0" name="adj2"/>
            </a:avLst>
          </a:prstGeom>
          <a:noFill/>
          <a:ln cap="flat" cmpd="sng" w="19050">
            <a:solidFill>
              <a:schemeClr val="dk1"/>
            </a:solidFill>
            <a:prstDash val="solid"/>
            <a:round/>
            <a:headEnd len="sm" w="sm" type="none"/>
            <a:tailEnd len="sm" w="sm" type="none"/>
          </a:ln>
        </p:spPr>
      </p:sp>
      <p:sp>
        <p:nvSpPr>
          <p:cNvPr id="191" name="Google Shape;191;p7"/>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7"/>
          <p:cNvGrpSpPr/>
          <p:nvPr/>
        </p:nvGrpSpPr>
        <p:grpSpPr>
          <a:xfrm>
            <a:off x="8608389" y="4668020"/>
            <a:ext cx="1552657" cy="405488"/>
            <a:chOff x="375625" y="249700"/>
            <a:chExt cx="2219350" cy="579600"/>
          </a:xfrm>
        </p:grpSpPr>
        <p:sp>
          <p:nvSpPr>
            <p:cNvPr id="193" name="Google Shape;193;p7"/>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7"/>
          <p:cNvGrpSpPr/>
          <p:nvPr/>
        </p:nvGrpSpPr>
        <p:grpSpPr>
          <a:xfrm>
            <a:off x="-484012" y="-1303518"/>
            <a:ext cx="10910437" cy="7030780"/>
            <a:chOff x="-484012" y="-1303518"/>
            <a:chExt cx="10910437" cy="7030780"/>
          </a:xfrm>
        </p:grpSpPr>
        <p:sp>
          <p:nvSpPr>
            <p:cNvPr id="218" name="Google Shape;218;p7"/>
            <p:cNvSpPr/>
            <p:nvPr/>
          </p:nvSpPr>
          <p:spPr>
            <a:xfrm>
              <a:off x="-484012" y="4014263"/>
              <a:ext cx="1687467" cy="171299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a:off x="7866715" y="-1303518"/>
              <a:ext cx="2559709" cy="2598439"/>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rgbClr val="FFFFFF">
                <a:alpha val="25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0" name="Shape 220"/>
        <p:cNvGrpSpPr/>
        <p:nvPr/>
      </p:nvGrpSpPr>
      <p:grpSpPr>
        <a:xfrm>
          <a:off x="0" y="0"/>
          <a:ext cx="0" cy="0"/>
          <a:chOff x="0" y="0"/>
          <a:chExt cx="0" cy="0"/>
        </a:xfrm>
      </p:grpSpPr>
      <p:pic>
        <p:nvPicPr>
          <p:cNvPr id="221" name="Google Shape;221;p8"/>
          <p:cNvPicPr preferRelativeResize="0"/>
          <p:nvPr/>
        </p:nvPicPr>
        <p:blipFill rotWithShape="1">
          <a:blip r:embed="rId2">
            <a:alphaModFix amt="50000"/>
          </a:blip>
          <a:srcRect b="0" l="3367" r="3357" t="0"/>
          <a:stretch/>
        </p:blipFill>
        <p:spPr>
          <a:xfrm flipH="1" rot="10800000">
            <a:off x="0" y="1"/>
            <a:ext cx="9143999" cy="5143500"/>
          </a:xfrm>
          <a:prstGeom prst="rect">
            <a:avLst/>
          </a:prstGeom>
          <a:noFill/>
          <a:ln>
            <a:noFill/>
          </a:ln>
        </p:spPr>
      </p:pic>
      <p:grpSp>
        <p:nvGrpSpPr>
          <p:cNvPr id="222" name="Google Shape;222;p8"/>
          <p:cNvGrpSpPr/>
          <p:nvPr/>
        </p:nvGrpSpPr>
        <p:grpSpPr>
          <a:xfrm>
            <a:off x="-685200" y="-695850"/>
            <a:ext cx="10339413" cy="6467305"/>
            <a:chOff x="-685200" y="-695850"/>
            <a:chExt cx="10339413" cy="6467305"/>
          </a:xfrm>
        </p:grpSpPr>
        <p:sp>
          <p:nvSpPr>
            <p:cNvPr id="223" name="Google Shape;223;p8"/>
            <p:cNvSpPr/>
            <p:nvPr/>
          </p:nvSpPr>
          <p:spPr>
            <a:xfrm>
              <a:off x="-685200" y="3836400"/>
              <a:ext cx="1906213" cy="1935055"/>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7748000" y="-695850"/>
              <a:ext cx="1906213" cy="1935055"/>
            </a:xfrm>
            <a:custGeom>
              <a:rect b="b" l="l" r="r" t="t"/>
              <a:pathLst>
                <a:path extrusionOk="0" h="111306" w="109647">
                  <a:moveTo>
                    <a:pt x="56719" y="1142"/>
                  </a:moveTo>
                  <a:cubicBezTo>
                    <a:pt x="57832" y="1142"/>
                    <a:pt x="58944" y="1151"/>
                    <a:pt x="60056" y="1184"/>
                  </a:cubicBezTo>
                  <a:cubicBezTo>
                    <a:pt x="62890" y="1271"/>
                    <a:pt x="64338" y="2966"/>
                    <a:pt x="63829" y="5700"/>
                  </a:cubicBezTo>
                  <a:cubicBezTo>
                    <a:pt x="60974" y="20943"/>
                    <a:pt x="58066" y="36173"/>
                    <a:pt x="55178" y="51410"/>
                  </a:cubicBezTo>
                  <a:cubicBezTo>
                    <a:pt x="54977" y="51383"/>
                    <a:pt x="54770" y="51363"/>
                    <a:pt x="54562" y="51343"/>
                  </a:cubicBezTo>
                  <a:cubicBezTo>
                    <a:pt x="53322" y="44884"/>
                    <a:pt x="52069" y="38425"/>
                    <a:pt x="50843" y="31965"/>
                  </a:cubicBezTo>
                  <a:cubicBezTo>
                    <a:pt x="49302" y="23878"/>
                    <a:pt x="47788" y="15784"/>
                    <a:pt x="46253" y="7690"/>
                  </a:cubicBezTo>
                  <a:cubicBezTo>
                    <a:pt x="45248" y="2376"/>
                    <a:pt x="46253" y="1163"/>
                    <a:pt x="51714" y="1163"/>
                  </a:cubicBezTo>
                  <a:cubicBezTo>
                    <a:pt x="53383" y="1163"/>
                    <a:pt x="55051" y="1142"/>
                    <a:pt x="56719" y="1142"/>
                  </a:cubicBezTo>
                  <a:close/>
                  <a:moveTo>
                    <a:pt x="23921" y="13057"/>
                  </a:moveTo>
                  <a:cubicBezTo>
                    <a:pt x="24966" y="13057"/>
                    <a:pt x="25964" y="13593"/>
                    <a:pt x="26708" y="14678"/>
                  </a:cubicBezTo>
                  <a:cubicBezTo>
                    <a:pt x="35492" y="27476"/>
                    <a:pt x="44196" y="40334"/>
                    <a:pt x="52920" y="53179"/>
                  </a:cubicBezTo>
                  <a:cubicBezTo>
                    <a:pt x="52954" y="53226"/>
                    <a:pt x="52893" y="53333"/>
                    <a:pt x="52780" y="53856"/>
                  </a:cubicBezTo>
                  <a:cubicBezTo>
                    <a:pt x="39754" y="44964"/>
                    <a:pt x="26923" y="36240"/>
                    <a:pt x="14131" y="27443"/>
                  </a:cubicBezTo>
                  <a:cubicBezTo>
                    <a:pt x="11987" y="25962"/>
                    <a:pt x="11873" y="23711"/>
                    <a:pt x="13709" y="21774"/>
                  </a:cubicBezTo>
                  <a:cubicBezTo>
                    <a:pt x="16148" y="19194"/>
                    <a:pt x="18654" y="16682"/>
                    <a:pt x="21241" y="14249"/>
                  </a:cubicBezTo>
                  <a:cubicBezTo>
                    <a:pt x="22079" y="13457"/>
                    <a:pt x="23017" y="13057"/>
                    <a:pt x="23921" y="13057"/>
                  </a:cubicBezTo>
                  <a:close/>
                  <a:moveTo>
                    <a:pt x="85786" y="13036"/>
                  </a:moveTo>
                  <a:cubicBezTo>
                    <a:pt x="86911" y="13036"/>
                    <a:pt x="88136" y="13845"/>
                    <a:pt x="89739" y="15435"/>
                  </a:cubicBezTo>
                  <a:cubicBezTo>
                    <a:pt x="91776" y="17466"/>
                    <a:pt x="93846" y="19469"/>
                    <a:pt x="95830" y="21553"/>
                  </a:cubicBezTo>
                  <a:cubicBezTo>
                    <a:pt x="97994" y="23831"/>
                    <a:pt x="97914" y="25868"/>
                    <a:pt x="95408" y="27590"/>
                  </a:cubicBezTo>
                  <a:cubicBezTo>
                    <a:pt x="82610" y="36388"/>
                    <a:pt x="69765" y="45112"/>
                    <a:pt x="56940" y="53863"/>
                  </a:cubicBezTo>
                  <a:cubicBezTo>
                    <a:pt x="56800" y="53769"/>
                    <a:pt x="56652" y="53675"/>
                    <a:pt x="56512" y="53574"/>
                  </a:cubicBezTo>
                  <a:cubicBezTo>
                    <a:pt x="56900" y="52958"/>
                    <a:pt x="57269" y="52321"/>
                    <a:pt x="57684" y="51718"/>
                  </a:cubicBezTo>
                  <a:cubicBezTo>
                    <a:pt x="65785" y="39839"/>
                    <a:pt x="73893" y="27959"/>
                    <a:pt x="82007" y="16085"/>
                  </a:cubicBezTo>
                  <a:cubicBezTo>
                    <a:pt x="83402" y="14041"/>
                    <a:pt x="84533" y="13036"/>
                    <a:pt x="85786" y="13036"/>
                  </a:cubicBezTo>
                  <a:close/>
                  <a:moveTo>
                    <a:pt x="104857" y="46564"/>
                  </a:moveTo>
                  <a:cubicBezTo>
                    <a:pt x="107662" y="46564"/>
                    <a:pt x="108455" y="48075"/>
                    <a:pt x="108460" y="52107"/>
                  </a:cubicBezTo>
                  <a:cubicBezTo>
                    <a:pt x="108467" y="54801"/>
                    <a:pt x="108494" y="57488"/>
                    <a:pt x="108447" y="60174"/>
                  </a:cubicBezTo>
                  <a:cubicBezTo>
                    <a:pt x="108402" y="63134"/>
                    <a:pt x="107273" y="64520"/>
                    <a:pt x="104882" y="64520"/>
                  </a:cubicBezTo>
                  <a:cubicBezTo>
                    <a:pt x="104404" y="64520"/>
                    <a:pt x="103875" y="64465"/>
                    <a:pt x="103294" y="64355"/>
                  </a:cubicBezTo>
                  <a:cubicBezTo>
                    <a:pt x="88225" y="61508"/>
                    <a:pt x="73149" y="58653"/>
                    <a:pt x="58080" y="55806"/>
                  </a:cubicBezTo>
                  <a:cubicBezTo>
                    <a:pt x="58033" y="55625"/>
                    <a:pt x="57992" y="55451"/>
                    <a:pt x="57946" y="55270"/>
                  </a:cubicBezTo>
                  <a:cubicBezTo>
                    <a:pt x="63755" y="54157"/>
                    <a:pt x="69564" y="53038"/>
                    <a:pt x="75373" y="51933"/>
                  </a:cubicBezTo>
                  <a:cubicBezTo>
                    <a:pt x="84231" y="50258"/>
                    <a:pt x="93089" y="48603"/>
                    <a:pt x="101947" y="46907"/>
                  </a:cubicBezTo>
                  <a:cubicBezTo>
                    <a:pt x="103099" y="46686"/>
                    <a:pt x="104059" y="46564"/>
                    <a:pt x="104857" y="46564"/>
                  </a:cubicBezTo>
                  <a:close/>
                  <a:moveTo>
                    <a:pt x="4844" y="46549"/>
                  </a:moveTo>
                  <a:cubicBezTo>
                    <a:pt x="5465" y="46549"/>
                    <a:pt x="6181" y="46628"/>
                    <a:pt x="7002" y="46780"/>
                  </a:cubicBezTo>
                  <a:cubicBezTo>
                    <a:pt x="16523" y="48542"/>
                    <a:pt x="26031" y="50372"/>
                    <a:pt x="35539" y="52167"/>
                  </a:cubicBezTo>
                  <a:cubicBezTo>
                    <a:pt x="40156" y="53045"/>
                    <a:pt x="44773" y="53909"/>
                    <a:pt x="49382" y="54794"/>
                  </a:cubicBezTo>
                  <a:cubicBezTo>
                    <a:pt x="50200" y="54948"/>
                    <a:pt x="50997" y="55203"/>
                    <a:pt x="52592" y="55618"/>
                  </a:cubicBezTo>
                  <a:cubicBezTo>
                    <a:pt x="36430" y="58680"/>
                    <a:pt x="21107" y="61615"/>
                    <a:pt x="5776" y="64476"/>
                  </a:cubicBezTo>
                  <a:cubicBezTo>
                    <a:pt x="5424" y="64541"/>
                    <a:pt x="5089" y="64573"/>
                    <a:pt x="4772" y="64573"/>
                  </a:cubicBezTo>
                  <a:cubicBezTo>
                    <a:pt x="2637" y="64573"/>
                    <a:pt x="1321" y="63131"/>
                    <a:pt x="1240" y="60664"/>
                  </a:cubicBezTo>
                  <a:cubicBezTo>
                    <a:pt x="1139" y="57695"/>
                    <a:pt x="1206" y="54714"/>
                    <a:pt x="1213" y="51739"/>
                  </a:cubicBezTo>
                  <a:cubicBezTo>
                    <a:pt x="1229" y="48057"/>
                    <a:pt x="2144" y="46549"/>
                    <a:pt x="4844" y="46549"/>
                  </a:cubicBezTo>
                  <a:close/>
                  <a:moveTo>
                    <a:pt x="52738" y="57271"/>
                  </a:moveTo>
                  <a:cubicBezTo>
                    <a:pt x="52869" y="57271"/>
                    <a:pt x="53071" y="57321"/>
                    <a:pt x="53383" y="57340"/>
                  </a:cubicBezTo>
                  <a:cubicBezTo>
                    <a:pt x="50944" y="60911"/>
                    <a:pt x="48578" y="64369"/>
                    <a:pt x="46220" y="67833"/>
                  </a:cubicBezTo>
                  <a:cubicBezTo>
                    <a:pt x="40008" y="76946"/>
                    <a:pt x="33804" y="86065"/>
                    <a:pt x="27572" y="95171"/>
                  </a:cubicBezTo>
                  <a:cubicBezTo>
                    <a:pt x="26269" y="97075"/>
                    <a:pt x="25157" y="98011"/>
                    <a:pt x="23936" y="98011"/>
                  </a:cubicBezTo>
                  <a:cubicBezTo>
                    <a:pt x="22854" y="98011"/>
                    <a:pt x="21686" y="97276"/>
                    <a:pt x="20222" y="95828"/>
                  </a:cubicBezTo>
                  <a:cubicBezTo>
                    <a:pt x="18105" y="93737"/>
                    <a:pt x="15967" y="91660"/>
                    <a:pt x="13917" y="89502"/>
                  </a:cubicBezTo>
                  <a:cubicBezTo>
                    <a:pt x="11826" y="87298"/>
                    <a:pt x="11920" y="85120"/>
                    <a:pt x="14359" y="83438"/>
                  </a:cubicBezTo>
                  <a:cubicBezTo>
                    <a:pt x="27083" y="74681"/>
                    <a:pt x="39854" y="65997"/>
                    <a:pt x="52612" y="57300"/>
                  </a:cubicBezTo>
                  <a:cubicBezTo>
                    <a:pt x="52644" y="57279"/>
                    <a:pt x="52686" y="57271"/>
                    <a:pt x="52738" y="57271"/>
                  </a:cubicBezTo>
                  <a:close/>
                  <a:moveTo>
                    <a:pt x="56947" y="57173"/>
                  </a:moveTo>
                  <a:cubicBezTo>
                    <a:pt x="60009" y="59256"/>
                    <a:pt x="63078" y="61347"/>
                    <a:pt x="66140" y="63438"/>
                  </a:cubicBezTo>
                  <a:cubicBezTo>
                    <a:pt x="75414" y="69769"/>
                    <a:pt x="84694" y="76101"/>
                    <a:pt x="93967" y="82433"/>
                  </a:cubicBezTo>
                  <a:cubicBezTo>
                    <a:pt x="98316" y="85402"/>
                    <a:pt x="98436" y="86909"/>
                    <a:pt x="94644" y="90708"/>
                  </a:cubicBezTo>
                  <a:cubicBezTo>
                    <a:pt x="92674" y="92678"/>
                    <a:pt x="90751" y="94702"/>
                    <a:pt x="88721" y="96605"/>
                  </a:cubicBezTo>
                  <a:cubicBezTo>
                    <a:pt x="87722" y="97541"/>
                    <a:pt x="86735" y="98016"/>
                    <a:pt x="85801" y="98016"/>
                  </a:cubicBezTo>
                  <a:cubicBezTo>
                    <a:pt x="84737" y="98016"/>
                    <a:pt x="83742" y="97399"/>
                    <a:pt x="82878" y="96142"/>
                  </a:cubicBezTo>
                  <a:cubicBezTo>
                    <a:pt x="74060" y="83338"/>
                    <a:pt x="65316" y="70486"/>
                    <a:pt x="56552" y="57648"/>
                  </a:cubicBezTo>
                  <a:cubicBezTo>
                    <a:pt x="56679" y="57488"/>
                    <a:pt x="56813" y="57333"/>
                    <a:pt x="56947" y="57173"/>
                  </a:cubicBezTo>
                  <a:close/>
                  <a:moveTo>
                    <a:pt x="55131" y="59323"/>
                  </a:moveTo>
                  <a:cubicBezTo>
                    <a:pt x="58046" y="74741"/>
                    <a:pt x="60927" y="89898"/>
                    <a:pt x="63782" y="105061"/>
                  </a:cubicBezTo>
                  <a:cubicBezTo>
                    <a:pt x="64331" y="108002"/>
                    <a:pt x="63024" y="109738"/>
                    <a:pt x="60009" y="109852"/>
                  </a:cubicBezTo>
                  <a:cubicBezTo>
                    <a:pt x="58307" y="109911"/>
                    <a:pt x="56602" y="109941"/>
                    <a:pt x="54897" y="109941"/>
                  </a:cubicBezTo>
                  <a:cubicBezTo>
                    <a:pt x="53145" y="109941"/>
                    <a:pt x="51392" y="109909"/>
                    <a:pt x="49644" y="109845"/>
                  </a:cubicBezTo>
                  <a:cubicBezTo>
                    <a:pt x="46850" y="109744"/>
                    <a:pt x="45463" y="108197"/>
                    <a:pt x="45952" y="105550"/>
                  </a:cubicBezTo>
                  <a:cubicBezTo>
                    <a:pt x="48746" y="90367"/>
                    <a:pt x="51634" y="75204"/>
                    <a:pt x="54502" y="60040"/>
                  </a:cubicBezTo>
                  <a:cubicBezTo>
                    <a:pt x="54535" y="59880"/>
                    <a:pt x="54743" y="59759"/>
                    <a:pt x="55131" y="59323"/>
                  </a:cubicBezTo>
                  <a:close/>
                  <a:moveTo>
                    <a:pt x="56431" y="1"/>
                  </a:moveTo>
                  <a:cubicBezTo>
                    <a:pt x="54716" y="1"/>
                    <a:pt x="53001" y="11"/>
                    <a:pt x="51285" y="11"/>
                  </a:cubicBezTo>
                  <a:cubicBezTo>
                    <a:pt x="45630" y="18"/>
                    <a:pt x="44015" y="1907"/>
                    <a:pt x="45061" y="7469"/>
                  </a:cubicBezTo>
                  <a:cubicBezTo>
                    <a:pt x="46863" y="17090"/>
                    <a:pt x="48726" y="26699"/>
                    <a:pt x="50548" y="36314"/>
                  </a:cubicBezTo>
                  <a:cubicBezTo>
                    <a:pt x="51419" y="40931"/>
                    <a:pt x="52243" y="45554"/>
                    <a:pt x="53088" y="50177"/>
                  </a:cubicBezTo>
                  <a:cubicBezTo>
                    <a:pt x="52036" y="49568"/>
                    <a:pt x="51466" y="48824"/>
                    <a:pt x="50937" y="48047"/>
                  </a:cubicBezTo>
                  <a:cubicBezTo>
                    <a:pt x="43412" y="37024"/>
                    <a:pt x="35901" y="25989"/>
                    <a:pt x="28363" y="14980"/>
                  </a:cubicBezTo>
                  <a:cubicBezTo>
                    <a:pt x="26946" y="12909"/>
                    <a:pt x="25492" y="11882"/>
                    <a:pt x="23934" y="11882"/>
                  </a:cubicBezTo>
                  <a:cubicBezTo>
                    <a:pt x="22582" y="11882"/>
                    <a:pt x="21152" y="12655"/>
                    <a:pt x="19599" y="14189"/>
                  </a:cubicBezTo>
                  <a:cubicBezTo>
                    <a:pt x="17616" y="16146"/>
                    <a:pt x="15652" y="18116"/>
                    <a:pt x="13689" y="20099"/>
                  </a:cubicBezTo>
                  <a:cubicBezTo>
                    <a:pt x="10171" y="23650"/>
                    <a:pt x="10439" y="26350"/>
                    <a:pt x="14634" y="29218"/>
                  </a:cubicBezTo>
                  <a:cubicBezTo>
                    <a:pt x="25569" y="36696"/>
                    <a:pt x="36518" y="44160"/>
                    <a:pt x="47459" y="51638"/>
                  </a:cubicBezTo>
                  <a:cubicBezTo>
                    <a:pt x="48210" y="52147"/>
                    <a:pt x="48920" y="52717"/>
                    <a:pt x="50341" y="53775"/>
                  </a:cubicBezTo>
                  <a:cubicBezTo>
                    <a:pt x="46937" y="53139"/>
                    <a:pt x="44397" y="52670"/>
                    <a:pt x="41865" y="52194"/>
                  </a:cubicBezTo>
                  <a:cubicBezTo>
                    <a:pt x="30273" y="49996"/>
                    <a:pt x="18681" y="47765"/>
                    <a:pt x="7076" y="45628"/>
                  </a:cubicBezTo>
                  <a:cubicBezTo>
                    <a:pt x="6243" y="45474"/>
                    <a:pt x="5493" y="45396"/>
                    <a:pt x="4821" y="45396"/>
                  </a:cubicBezTo>
                  <a:cubicBezTo>
                    <a:pt x="1476" y="45396"/>
                    <a:pt x="84" y="47337"/>
                    <a:pt x="67" y="51578"/>
                  </a:cubicBezTo>
                  <a:cubicBezTo>
                    <a:pt x="54" y="54559"/>
                    <a:pt x="0" y="57541"/>
                    <a:pt x="81" y="60516"/>
                  </a:cubicBezTo>
                  <a:cubicBezTo>
                    <a:pt x="167" y="63815"/>
                    <a:pt x="1987" y="65694"/>
                    <a:pt x="4914" y="65694"/>
                  </a:cubicBezTo>
                  <a:cubicBezTo>
                    <a:pt x="5382" y="65694"/>
                    <a:pt x="5877" y="65646"/>
                    <a:pt x="6399" y="65548"/>
                  </a:cubicBezTo>
                  <a:cubicBezTo>
                    <a:pt x="19787" y="63022"/>
                    <a:pt x="33167" y="60476"/>
                    <a:pt x="46555" y="57943"/>
                  </a:cubicBezTo>
                  <a:cubicBezTo>
                    <a:pt x="47399" y="57789"/>
                    <a:pt x="48263" y="57742"/>
                    <a:pt x="49114" y="57648"/>
                  </a:cubicBezTo>
                  <a:lnTo>
                    <a:pt x="49114" y="57648"/>
                  </a:lnTo>
                  <a:cubicBezTo>
                    <a:pt x="48438" y="58673"/>
                    <a:pt x="47694" y="59250"/>
                    <a:pt x="46910" y="59779"/>
                  </a:cubicBezTo>
                  <a:cubicBezTo>
                    <a:pt x="36129" y="67143"/>
                    <a:pt x="25341" y="74500"/>
                    <a:pt x="14560" y="81870"/>
                  </a:cubicBezTo>
                  <a:cubicBezTo>
                    <a:pt x="10386" y="84732"/>
                    <a:pt x="10165" y="87351"/>
                    <a:pt x="13770" y="90990"/>
                  </a:cubicBezTo>
                  <a:cubicBezTo>
                    <a:pt x="15659" y="92899"/>
                    <a:pt x="17562" y="94802"/>
                    <a:pt x="19478" y="96692"/>
                  </a:cubicBezTo>
                  <a:cubicBezTo>
                    <a:pt x="21145" y="98343"/>
                    <a:pt x="22592" y="99176"/>
                    <a:pt x="23953" y="99176"/>
                  </a:cubicBezTo>
                  <a:cubicBezTo>
                    <a:pt x="25537" y="99176"/>
                    <a:pt x="27004" y="98048"/>
                    <a:pt x="28564" y="95767"/>
                  </a:cubicBezTo>
                  <a:cubicBezTo>
                    <a:pt x="35982" y="84906"/>
                    <a:pt x="43392" y="74031"/>
                    <a:pt x="50810" y="63169"/>
                  </a:cubicBezTo>
                  <a:cubicBezTo>
                    <a:pt x="51386" y="62325"/>
                    <a:pt x="52022" y="61528"/>
                    <a:pt x="52934" y="60308"/>
                  </a:cubicBezTo>
                  <a:lnTo>
                    <a:pt x="52934" y="60308"/>
                  </a:lnTo>
                  <a:cubicBezTo>
                    <a:pt x="52934" y="61273"/>
                    <a:pt x="53001" y="61722"/>
                    <a:pt x="52920" y="62144"/>
                  </a:cubicBezTo>
                  <a:cubicBezTo>
                    <a:pt x="50354" y="75719"/>
                    <a:pt x="47781" y="89295"/>
                    <a:pt x="45181" y="102863"/>
                  </a:cubicBezTo>
                  <a:cubicBezTo>
                    <a:pt x="44163" y="108170"/>
                    <a:pt x="44679" y="109369"/>
                    <a:pt x="49007" y="111299"/>
                  </a:cubicBezTo>
                  <a:cubicBezTo>
                    <a:pt x="52853" y="111299"/>
                    <a:pt x="56699" y="111299"/>
                    <a:pt x="60545" y="111306"/>
                  </a:cubicBezTo>
                  <a:cubicBezTo>
                    <a:pt x="64847" y="109570"/>
                    <a:pt x="65524" y="108377"/>
                    <a:pt x="64686" y="103895"/>
                  </a:cubicBezTo>
                  <a:cubicBezTo>
                    <a:pt x="63165" y="95787"/>
                    <a:pt x="61624" y="87680"/>
                    <a:pt x="60103" y="79565"/>
                  </a:cubicBezTo>
                  <a:cubicBezTo>
                    <a:pt x="58924" y="73254"/>
                    <a:pt x="57765" y="66942"/>
                    <a:pt x="56592" y="60623"/>
                  </a:cubicBezTo>
                  <a:lnTo>
                    <a:pt x="56592" y="60623"/>
                  </a:lnTo>
                  <a:cubicBezTo>
                    <a:pt x="57617" y="61334"/>
                    <a:pt x="58234" y="62171"/>
                    <a:pt x="58823" y="63035"/>
                  </a:cubicBezTo>
                  <a:cubicBezTo>
                    <a:pt x="66187" y="73817"/>
                    <a:pt x="73544" y="84611"/>
                    <a:pt x="80908" y="95392"/>
                  </a:cubicBezTo>
                  <a:cubicBezTo>
                    <a:pt x="82649" y="97940"/>
                    <a:pt x="84130" y="99194"/>
                    <a:pt x="85759" y="99194"/>
                  </a:cubicBezTo>
                  <a:cubicBezTo>
                    <a:pt x="87215" y="99194"/>
                    <a:pt x="88788" y="98192"/>
                    <a:pt x="90771" y="96216"/>
                  </a:cubicBezTo>
                  <a:cubicBezTo>
                    <a:pt x="92466" y="94521"/>
                    <a:pt x="94168" y="92832"/>
                    <a:pt x="95863" y="91124"/>
                  </a:cubicBezTo>
                  <a:cubicBezTo>
                    <a:pt x="99689" y="87278"/>
                    <a:pt x="99428" y="84772"/>
                    <a:pt x="94878" y="81656"/>
                  </a:cubicBezTo>
                  <a:cubicBezTo>
                    <a:pt x="84017" y="74239"/>
                    <a:pt x="73149" y="66821"/>
                    <a:pt x="62294" y="59397"/>
                  </a:cubicBezTo>
                  <a:cubicBezTo>
                    <a:pt x="61658" y="58962"/>
                    <a:pt x="61081" y="58446"/>
                    <a:pt x="59862" y="57481"/>
                  </a:cubicBezTo>
                  <a:lnTo>
                    <a:pt x="59862" y="57481"/>
                  </a:lnTo>
                  <a:cubicBezTo>
                    <a:pt x="61349" y="57655"/>
                    <a:pt x="62013" y="57695"/>
                    <a:pt x="62663" y="57823"/>
                  </a:cubicBezTo>
                  <a:cubicBezTo>
                    <a:pt x="76144" y="60369"/>
                    <a:pt x="89625" y="62928"/>
                    <a:pt x="103106" y="65488"/>
                  </a:cubicBezTo>
                  <a:cubicBezTo>
                    <a:pt x="103754" y="65611"/>
                    <a:pt x="104355" y="65672"/>
                    <a:pt x="104908" y="65672"/>
                  </a:cubicBezTo>
                  <a:cubicBezTo>
                    <a:pt x="107951" y="65672"/>
                    <a:pt x="109561" y="63822"/>
                    <a:pt x="109606" y="60188"/>
                  </a:cubicBezTo>
                  <a:cubicBezTo>
                    <a:pt x="109646" y="57112"/>
                    <a:pt x="109639" y="54037"/>
                    <a:pt x="109606" y="50961"/>
                  </a:cubicBezTo>
                  <a:cubicBezTo>
                    <a:pt x="109566" y="47213"/>
                    <a:pt x="108118" y="45410"/>
                    <a:pt x="104963" y="45410"/>
                  </a:cubicBezTo>
                  <a:cubicBezTo>
                    <a:pt x="104424" y="45410"/>
                    <a:pt x="103834" y="45463"/>
                    <a:pt x="103194" y="45567"/>
                  </a:cubicBezTo>
                  <a:cubicBezTo>
                    <a:pt x="98557" y="46331"/>
                    <a:pt x="93947" y="47263"/>
                    <a:pt x="89324" y="48134"/>
                  </a:cubicBezTo>
                  <a:cubicBezTo>
                    <a:pt x="79648" y="49963"/>
                    <a:pt x="69973" y="51792"/>
                    <a:pt x="60297" y="53621"/>
                  </a:cubicBezTo>
                  <a:cubicBezTo>
                    <a:pt x="60927" y="52589"/>
                    <a:pt x="61751" y="51980"/>
                    <a:pt x="62602" y="51403"/>
                  </a:cubicBezTo>
                  <a:cubicBezTo>
                    <a:pt x="73464" y="43979"/>
                    <a:pt x="84339" y="36575"/>
                    <a:pt x="95193" y="29151"/>
                  </a:cubicBezTo>
                  <a:cubicBezTo>
                    <a:pt x="99368" y="26297"/>
                    <a:pt x="99589" y="23690"/>
                    <a:pt x="95984" y="20052"/>
                  </a:cubicBezTo>
                  <a:cubicBezTo>
                    <a:pt x="94088" y="18142"/>
                    <a:pt x="92185" y="16240"/>
                    <a:pt x="90275" y="14350"/>
                  </a:cubicBezTo>
                  <a:cubicBezTo>
                    <a:pt x="88617" y="12711"/>
                    <a:pt x="87166" y="11884"/>
                    <a:pt x="85801" y="11884"/>
                  </a:cubicBezTo>
                  <a:cubicBezTo>
                    <a:pt x="84208" y="11884"/>
                    <a:pt x="82731" y="13009"/>
                    <a:pt x="81176" y="15281"/>
                  </a:cubicBezTo>
                  <a:cubicBezTo>
                    <a:pt x="73698" y="26223"/>
                    <a:pt x="66234" y="37172"/>
                    <a:pt x="58756" y="48114"/>
                  </a:cubicBezTo>
                  <a:cubicBezTo>
                    <a:pt x="58180" y="48958"/>
                    <a:pt x="57564" y="49782"/>
                    <a:pt x="56565" y="51176"/>
                  </a:cubicBezTo>
                  <a:cubicBezTo>
                    <a:pt x="56672" y="50070"/>
                    <a:pt x="56679" y="49702"/>
                    <a:pt x="56746" y="49346"/>
                  </a:cubicBezTo>
                  <a:cubicBezTo>
                    <a:pt x="59453" y="35014"/>
                    <a:pt x="62167" y="20682"/>
                    <a:pt x="64867" y="6350"/>
                  </a:cubicBezTo>
                  <a:cubicBezTo>
                    <a:pt x="65611" y="2396"/>
                    <a:pt x="63708" y="71"/>
                    <a:pt x="59647" y="18"/>
                  </a:cubicBezTo>
                  <a:cubicBezTo>
                    <a:pt x="58575" y="5"/>
                    <a:pt x="57503" y="1"/>
                    <a:pt x="56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5" name="Google Shape;225;p8"/>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226" name="Google Shape;226;p8"/>
          <p:cNvSpPr txBox="1"/>
          <p:nvPr>
            <p:ph type="title"/>
          </p:nvPr>
        </p:nvSpPr>
        <p:spPr>
          <a:xfrm>
            <a:off x="1768500" y="1477825"/>
            <a:ext cx="56070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27" name="Google Shape;227;p8"/>
          <p:cNvGrpSpPr/>
          <p:nvPr/>
        </p:nvGrpSpPr>
        <p:grpSpPr>
          <a:xfrm>
            <a:off x="215889" y="68933"/>
            <a:ext cx="9377632" cy="5029088"/>
            <a:chOff x="215889" y="68933"/>
            <a:chExt cx="9377632" cy="5029088"/>
          </a:xfrm>
        </p:grpSpPr>
        <p:grpSp>
          <p:nvGrpSpPr>
            <p:cNvPr id="228" name="Google Shape;228;p8"/>
            <p:cNvGrpSpPr/>
            <p:nvPr/>
          </p:nvGrpSpPr>
          <p:grpSpPr>
            <a:xfrm>
              <a:off x="215889" y="68933"/>
              <a:ext cx="1552657" cy="405488"/>
              <a:chOff x="375625" y="249700"/>
              <a:chExt cx="2219350" cy="579600"/>
            </a:xfrm>
          </p:grpSpPr>
          <p:sp>
            <p:nvSpPr>
              <p:cNvPr id="229" name="Google Shape;229;p8"/>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8"/>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8"/>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8"/>
            <p:cNvGrpSpPr/>
            <p:nvPr/>
          </p:nvGrpSpPr>
          <p:grpSpPr>
            <a:xfrm>
              <a:off x="8040864" y="4692533"/>
              <a:ext cx="1552657" cy="405488"/>
              <a:chOff x="375625" y="249700"/>
              <a:chExt cx="2219350" cy="579600"/>
            </a:xfrm>
          </p:grpSpPr>
          <p:sp>
            <p:nvSpPr>
              <p:cNvPr id="254" name="Google Shape;254;p8"/>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8"/>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8"/>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8" name="Shape 278"/>
        <p:cNvGrpSpPr/>
        <p:nvPr/>
      </p:nvGrpSpPr>
      <p:grpSpPr>
        <a:xfrm>
          <a:off x="0" y="0"/>
          <a:ext cx="0" cy="0"/>
          <a:chOff x="0" y="0"/>
          <a:chExt cx="0" cy="0"/>
        </a:xfrm>
      </p:grpSpPr>
      <p:pic>
        <p:nvPicPr>
          <p:cNvPr id="279" name="Google Shape;279;p9"/>
          <p:cNvPicPr preferRelativeResize="0"/>
          <p:nvPr/>
        </p:nvPicPr>
        <p:blipFill rotWithShape="1">
          <a:blip r:embed="rId2">
            <a:alphaModFix amt="50000"/>
          </a:blip>
          <a:srcRect b="0" l="3367" r="3357" t="0"/>
          <a:stretch/>
        </p:blipFill>
        <p:spPr>
          <a:xfrm>
            <a:off x="0" y="0"/>
            <a:ext cx="9143999" cy="5143500"/>
          </a:xfrm>
          <a:prstGeom prst="rect">
            <a:avLst/>
          </a:prstGeom>
          <a:noFill/>
          <a:ln>
            <a:noFill/>
          </a:ln>
        </p:spPr>
      </p:pic>
      <p:pic>
        <p:nvPicPr>
          <p:cNvPr id="280" name="Google Shape;280;p9"/>
          <p:cNvPicPr preferRelativeResize="0"/>
          <p:nvPr/>
        </p:nvPicPr>
        <p:blipFill rotWithShape="1">
          <a:blip r:embed="rId3">
            <a:alphaModFix amt="10000"/>
          </a:blip>
          <a:srcRect b="7806" l="0" r="0" t="7798"/>
          <a:stretch/>
        </p:blipFill>
        <p:spPr>
          <a:xfrm>
            <a:off x="-27000" y="0"/>
            <a:ext cx="9144003" cy="5143501"/>
          </a:xfrm>
          <a:prstGeom prst="rect">
            <a:avLst/>
          </a:prstGeom>
          <a:noFill/>
          <a:ln>
            <a:noFill/>
          </a:ln>
        </p:spPr>
      </p:pic>
      <p:sp>
        <p:nvSpPr>
          <p:cNvPr id="281" name="Google Shape;281;p9"/>
          <p:cNvSpPr txBox="1"/>
          <p:nvPr>
            <p:ph type="title"/>
          </p:nvPr>
        </p:nvSpPr>
        <p:spPr>
          <a:xfrm>
            <a:off x="2135550" y="1259725"/>
            <a:ext cx="4872900" cy="144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9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82" name="Google Shape;282;p9"/>
          <p:cNvSpPr txBox="1"/>
          <p:nvPr>
            <p:ph idx="1" type="subTitle"/>
          </p:nvPr>
        </p:nvSpPr>
        <p:spPr>
          <a:xfrm>
            <a:off x="2135550" y="32709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283" name="Google Shape;283;p9"/>
          <p:cNvGrpSpPr/>
          <p:nvPr/>
        </p:nvGrpSpPr>
        <p:grpSpPr>
          <a:xfrm>
            <a:off x="-470192" y="-171498"/>
            <a:ext cx="10686028" cy="6465291"/>
            <a:chOff x="-470192" y="-171498"/>
            <a:chExt cx="10686028" cy="6465291"/>
          </a:xfrm>
        </p:grpSpPr>
        <p:grpSp>
          <p:nvGrpSpPr>
            <p:cNvPr id="284" name="Google Shape;284;p9"/>
            <p:cNvGrpSpPr/>
            <p:nvPr/>
          </p:nvGrpSpPr>
          <p:grpSpPr>
            <a:xfrm rot="-4420371">
              <a:off x="7199445" y="3429332"/>
              <a:ext cx="3097089" cy="2151812"/>
              <a:chOff x="7344096" y="-21948"/>
              <a:chExt cx="2046681" cy="1422004"/>
            </a:xfrm>
          </p:grpSpPr>
          <p:grpSp>
            <p:nvGrpSpPr>
              <p:cNvPr id="285" name="Google Shape;285;p9"/>
              <p:cNvGrpSpPr/>
              <p:nvPr/>
            </p:nvGrpSpPr>
            <p:grpSpPr>
              <a:xfrm rot="791721">
                <a:off x="7436386" y="177067"/>
                <a:ext cx="1862101" cy="1023975"/>
                <a:chOff x="6692982" y="3310455"/>
                <a:chExt cx="2352325" cy="1293550"/>
              </a:xfrm>
            </p:grpSpPr>
            <p:sp>
              <p:nvSpPr>
                <p:cNvPr id="286" name="Google Shape;286;p9"/>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9"/>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 name="Google Shape;288;p9"/>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9"/>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9"/>
            <p:cNvGrpSpPr/>
            <p:nvPr/>
          </p:nvGrpSpPr>
          <p:grpSpPr>
            <a:xfrm>
              <a:off x="-470192" y="-171498"/>
              <a:ext cx="2046681" cy="1422004"/>
              <a:chOff x="7344096" y="-21948"/>
              <a:chExt cx="2046681" cy="1422004"/>
            </a:xfrm>
          </p:grpSpPr>
          <p:grpSp>
            <p:nvGrpSpPr>
              <p:cNvPr id="291" name="Google Shape;291;p9"/>
              <p:cNvGrpSpPr/>
              <p:nvPr/>
            </p:nvGrpSpPr>
            <p:grpSpPr>
              <a:xfrm rot="791721">
                <a:off x="7436386" y="177067"/>
                <a:ext cx="1862101" cy="1023975"/>
                <a:chOff x="6692982" y="3310455"/>
                <a:chExt cx="2352325" cy="1293550"/>
              </a:xfrm>
            </p:grpSpPr>
            <p:sp>
              <p:nvSpPr>
                <p:cNvPr id="292" name="Google Shape;292;p9"/>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9"/>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9"/>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9"/>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6" name="Google Shape;296;p9"/>
          <p:cNvGrpSpPr/>
          <p:nvPr/>
        </p:nvGrpSpPr>
        <p:grpSpPr>
          <a:xfrm>
            <a:off x="-1035311" y="134008"/>
            <a:ext cx="10242407" cy="4875476"/>
            <a:chOff x="-1035311" y="134008"/>
            <a:chExt cx="10242407" cy="4875476"/>
          </a:xfrm>
        </p:grpSpPr>
        <p:grpSp>
          <p:nvGrpSpPr>
            <p:cNvPr id="297" name="Google Shape;297;p9"/>
            <p:cNvGrpSpPr/>
            <p:nvPr/>
          </p:nvGrpSpPr>
          <p:grpSpPr>
            <a:xfrm>
              <a:off x="7654439" y="134008"/>
              <a:ext cx="1552657" cy="405488"/>
              <a:chOff x="375625" y="249700"/>
              <a:chExt cx="2219350" cy="579600"/>
            </a:xfrm>
          </p:grpSpPr>
          <p:sp>
            <p:nvSpPr>
              <p:cNvPr id="298" name="Google Shape;298;p9"/>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9"/>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9"/>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9"/>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9"/>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9"/>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9"/>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9"/>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9"/>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9"/>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9"/>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9"/>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9"/>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9"/>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9"/>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9"/>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9"/>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9"/>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9"/>
            <p:cNvGrpSpPr/>
            <p:nvPr/>
          </p:nvGrpSpPr>
          <p:grpSpPr>
            <a:xfrm>
              <a:off x="-1035311" y="4603995"/>
              <a:ext cx="1552657" cy="405488"/>
              <a:chOff x="375625" y="249700"/>
              <a:chExt cx="2219350" cy="579600"/>
            </a:xfrm>
          </p:grpSpPr>
          <p:sp>
            <p:nvSpPr>
              <p:cNvPr id="323" name="Google Shape;323;p9"/>
              <p:cNvSpPr/>
              <p:nvPr/>
            </p:nvSpPr>
            <p:spPr>
              <a:xfrm>
                <a:off x="37562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9"/>
              <p:cNvSpPr/>
              <p:nvPr/>
            </p:nvSpPr>
            <p:spPr>
              <a:xfrm>
                <a:off x="677417"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9"/>
              <p:cNvSpPr/>
              <p:nvPr/>
            </p:nvSpPr>
            <p:spPr>
              <a:xfrm>
                <a:off x="979208"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9"/>
              <p:cNvSpPr/>
              <p:nvPr/>
            </p:nvSpPr>
            <p:spPr>
              <a:xfrm>
                <a:off x="12810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9"/>
              <p:cNvSpPr/>
              <p:nvPr/>
            </p:nvSpPr>
            <p:spPr>
              <a:xfrm>
                <a:off x="37562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9"/>
              <p:cNvSpPr/>
              <p:nvPr/>
            </p:nvSpPr>
            <p:spPr>
              <a:xfrm>
                <a:off x="677417"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9"/>
              <p:cNvSpPr/>
              <p:nvPr/>
            </p:nvSpPr>
            <p:spPr>
              <a:xfrm>
                <a:off x="979208"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9"/>
              <p:cNvSpPr/>
              <p:nvPr/>
            </p:nvSpPr>
            <p:spPr>
              <a:xfrm>
                <a:off x="12810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9"/>
              <p:cNvSpPr/>
              <p:nvPr/>
            </p:nvSpPr>
            <p:spPr>
              <a:xfrm>
                <a:off x="37562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9"/>
              <p:cNvSpPr/>
              <p:nvPr/>
            </p:nvSpPr>
            <p:spPr>
              <a:xfrm>
                <a:off x="677417"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9"/>
              <p:cNvSpPr/>
              <p:nvPr/>
            </p:nvSpPr>
            <p:spPr>
              <a:xfrm>
                <a:off x="979208"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9"/>
              <p:cNvSpPr/>
              <p:nvPr/>
            </p:nvSpPr>
            <p:spPr>
              <a:xfrm>
                <a:off x="12810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9"/>
              <p:cNvSpPr/>
              <p:nvPr/>
            </p:nvSpPr>
            <p:spPr>
              <a:xfrm>
                <a:off x="1582800"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9"/>
              <p:cNvSpPr/>
              <p:nvPr/>
            </p:nvSpPr>
            <p:spPr>
              <a:xfrm>
                <a:off x="1884592"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9"/>
              <p:cNvSpPr/>
              <p:nvPr/>
            </p:nvSpPr>
            <p:spPr>
              <a:xfrm>
                <a:off x="2186383"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9"/>
              <p:cNvSpPr/>
              <p:nvPr/>
            </p:nvSpPr>
            <p:spPr>
              <a:xfrm>
                <a:off x="2488175" y="2497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9"/>
              <p:cNvSpPr/>
              <p:nvPr/>
            </p:nvSpPr>
            <p:spPr>
              <a:xfrm>
                <a:off x="1582800"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9"/>
              <p:cNvSpPr/>
              <p:nvPr/>
            </p:nvSpPr>
            <p:spPr>
              <a:xfrm>
                <a:off x="1884592"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9"/>
              <p:cNvSpPr/>
              <p:nvPr/>
            </p:nvSpPr>
            <p:spPr>
              <a:xfrm>
                <a:off x="2186383"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9"/>
              <p:cNvSpPr/>
              <p:nvPr/>
            </p:nvSpPr>
            <p:spPr>
              <a:xfrm>
                <a:off x="2488175" y="4861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9"/>
              <p:cNvSpPr/>
              <p:nvPr/>
            </p:nvSpPr>
            <p:spPr>
              <a:xfrm>
                <a:off x="1582800"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9"/>
              <p:cNvSpPr/>
              <p:nvPr/>
            </p:nvSpPr>
            <p:spPr>
              <a:xfrm>
                <a:off x="1884592"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9"/>
              <p:cNvSpPr/>
              <p:nvPr/>
            </p:nvSpPr>
            <p:spPr>
              <a:xfrm>
                <a:off x="2186383"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9"/>
              <p:cNvSpPr/>
              <p:nvPr/>
            </p:nvSpPr>
            <p:spPr>
              <a:xfrm>
                <a:off x="2488175" y="722500"/>
                <a:ext cx="106800" cy="10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7" name="Shape 347"/>
        <p:cNvGrpSpPr/>
        <p:nvPr/>
      </p:nvGrpSpPr>
      <p:grpSpPr>
        <a:xfrm>
          <a:off x="0" y="0"/>
          <a:ext cx="0" cy="0"/>
          <a:chOff x="0" y="0"/>
          <a:chExt cx="0" cy="0"/>
        </a:xfrm>
      </p:grpSpPr>
      <p:sp>
        <p:nvSpPr>
          <p:cNvPr id="348" name="Google Shape;348;p10"/>
          <p:cNvSpPr/>
          <p:nvPr>
            <p:ph idx="2" type="pic"/>
          </p:nvPr>
        </p:nvSpPr>
        <p:spPr>
          <a:xfrm flipH="1">
            <a:off x="3" y="0"/>
            <a:ext cx="9144000" cy="5143500"/>
          </a:xfrm>
          <a:prstGeom prst="rect">
            <a:avLst/>
          </a:prstGeom>
          <a:noFill/>
          <a:ln>
            <a:noFill/>
          </a:ln>
        </p:spPr>
      </p:sp>
      <p:sp>
        <p:nvSpPr>
          <p:cNvPr id="349" name="Google Shape;349;p10"/>
          <p:cNvSpPr txBox="1"/>
          <p:nvPr>
            <p:ph type="title"/>
          </p:nvPr>
        </p:nvSpPr>
        <p:spPr>
          <a:xfrm>
            <a:off x="5556475" y="3717775"/>
            <a:ext cx="2874300" cy="758100"/>
          </a:xfrm>
          <a:prstGeom prst="rect">
            <a:avLst/>
          </a:prstGeom>
          <a:solidFill>
            <a:schemeClr val="lt2"/>
          </a:solidFill>
        </p:spPr>
        <p:txBody>
          <a:bodyPr anchorCtr="0" anchor="t"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Urbanist"/>
              <a:buNone/>
              <a:defRPr b="1" sz="3000">
                <a:solidFill>
                  <a:schemeClr val="dk1"/>
                </a:solidFill>
                <a:latin typeface="Urbanist"/>
                <a:ea typeface="Urbanist"/>
                <a:cs typeface="Urbanist"/>
                <a:sym typeface="Urbanist"/>
              </a:defRPr>
            </a:lvl1pPr>
            <a:lvl2pPr lvl="1"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2pPr>
            <a:lvl3pPr lvl="2"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3pPr>
            <a:lvl4pPr lvl="3"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4pPr>
            <a:lvl5pPr lvl="4"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5pPr>
            <a:lvl6pPr lvl="5"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6pPr>
            <a:lvl7pPr lvl="6"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7pPr>
            <a:lvl8pPr lvl="7"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8pPr>
            <a:lvl9pPr lvl="8" rtl="0">
              <a:spcBef>
                <a:spcPts val="0"/>
              </a:spcBef>
              <a:spcAft>
                <a:spcPts val="0"/>
              </a:spcAft>
              <a:buClr>
                <a:schemeClr val="dk1"/>
              </a:buClr>
              <a:buSzPts val="3500"/>
              <a:buFont typeface="Urbanist"/>
              <a:buNone/>
              <a:defRPr b="1" sz="3500">
                <a:solidFill>
                  <a:schemeClr val="dk1"/>
                </a:solidFill>
                <a:latin typeface="Urbanist"/>
                <a:ea typeface="Urbanist"/>
                <a:cs typeface="Urbanist"/>
                <a:sym typeface="Urbanist"/>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1pPr>
            <a:lvl2pPr indent="-304800" lvl="1" marL="9144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2pPr>
            <a:lvl3pPr indent="-304800" lvl="2" marL="13716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3pPr>
            <a:lvl4pPr indent="-304800" lvl="3" marL="1828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4pPr>
            <a:lvl5pPr indent="-304800" lvl="4" marL="22860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5pPr>
            <a:lvl6pPr indent="-304800" lvl="5" marL="27432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6pPr>
            <a:lvl7pPr indent="-304800" lvl="6" marL="32004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7pPr>
            <a:lvl8pPr indent="-304800" lvl="7" marL="36576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8pPr>
            <a:lvl9pPr indent="-304800" lvl="8" marL="411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hyperlink" Target="http://linkedin.com/in/muhamadyesuf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33"/>
          <p:cNvSpPr txBox="1"/>
          <p:nvPr>
            <p:ph type="ctrTitle"/>
          </p:nvPr>
        </p:nvSpPr>
        <p:spPr>
          <a:xfrm>
            <a:off x="838186" y="1184883"/>
            <a:ext cx="7675200" cy="191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700">
                <a:latin typeface="Urbanist Medium"/>
                <a:ea typeface="Urbanist Medium"/>
                <a:cs typeface="Urbanist Medium"/>
                <a:sym typeface="Urbanist Medium"/>
              </a:rPr>
              <a:t>Projet Dev IA </a:t>
            </a:r>
            <a:r>
              <a:rPr lang="en">
                <a:latin typeface="Urbanist Medium"/>
                <a:ea typeface="Urbanist Medium"/>
                <a:cs typeface="Urbanist Medium"/>
                <a:sym typeface="Urbanist Medium"/>
              </a:rPr>
              <a:t>:</a:t>
            </a:r>
            <a:r>
              <a:rPr lang="en">
                <a:latin typeface="Urbanist Medium"/>
                <a:ea typeface="Urbanist Medium"/>
                <a:cs typeface="Urbanist Medium"/>
                <a:sym typeface="Urbanist Medium"/>
              </a:rPr>
              <a:t> </a:t>
            </a:r>
            <a:endParaRPr>
              <a:latin typeface="Urbanist Medium"/>
              <a:ea typeface="Urbanist Medium"/>
              <a:cs typeface="Urbanist Medium"/>
              <a:sym typeface="Urbanist Medium"/>
            </a:endParaRPr>
          </a:p>
          <a:p>
            <a:pPr indent="0" lvl="0" marL="0" rtl="0" algn="l">
              <a:spcBef>
                <a:spcPts val="0"/>
              </a:spcBef>
              <a:spcAft>
                <a:spcPts val="0"/>
              </a:spcAft>
              <a:buNone/>
            </a:pPr>
            <a:r>
              <a:rPr lang="en" sz="5000">
                <a:latin typeface="Urbanist ExtraBold"/>
                <a:ea typeface="Urbanist ExtraBold"/>
                <a:cs typeface="Urbanist ExtraBold"/>
                <a:sym typeface="Urbanist ExtraBold"/>
              </a:rPr>
              <a:t>Prédiction de désabonnement de client</a:t>
            </a:r>
            <a:endParaRPr sz="5000">
              <a:latin typeface="Urbanist ExtraBold"/>
              <a:ea typeface="Urbanist ExtraBold"/>
              <a:cs typeface="Urbanist ExtraBold"/>
              <a:sym typeface="Urbanist ExtraBold"/>
            </a:endParaRPr>
          </a:p>
        </p:txBody>
      </p:sp>
      <p:sp>
        <p:nvSpPr>
          <p:cNvPr id="1103" name="Google Shape;1103;p33"/>
          <p:cNvSpPr/>
          <p:nvPr/>
        </p:nvSpPr>
        <p:spPr>
          <a:xfrm rot="5400000">
            <a:off x="470414" y="1455100"/>
            <a:ext cx="4803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42"/>
          <p:cNvSpPr/>
          <p:nvPr/>
        </p:nvSpPr>
        <p:spPr>
          <a:xfrm rot="-4448254">
            <a:off x="-649862" y="-487475"/>
            <a:ext cx="3187373" cy="3187373"/>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2"/>
          <p:cNvSpPr txBox="1"/>
          <p:nvPr>
            <p:ph type="title"/>
          </p:nvPr>
        </p:nvSpPr>
        <p:spPr>
          <a:xfrm>
            <a:off x="1563925" y="2436550"/>
            <a:ext cx="6824100" cy="151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t>Sélection, Entraînement et Évaluation du Modèle</a:t>
            </a:r>
            <a:endParaRPr sz="4500"/>
          </a:p>
        </p:txBody>
      </p:sp>
      <p:sp>
        <p:nvSpPr>
          <p:cNvPr id="1198" name="Google Shape;1198;p42"/>
          <p:cNvSpPr txBox="1"/>
          <p:nvPr>
            <p:ph idx="2" type="title"/>
          </p:nvPr>
        </p:nvSpPr>
        <p:spPr>
          <a:xfrm>
            <a:off x="713225" y="879475"/>
            <a:ext cx="1568700" cy="113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199" name="Google Shape;1199;p42"/>
          <p:cNvSpPr/>
          <p:nvPr/>
        </p:nvSpPr>
        <p:spPr>
          <a:xfrm rot="5400000">
            <a:off x="929309" y="3053657"/>
            <a:ext cx="548100" cy="2772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3" name="Shape 1203"/>
        <p:cNvGrpSpPr/>
        <p:nvPr/>
      </p:nvGrpSpPr>
      <p:grpSpPr>
        <a:xfrm>
          <a:off x="0" y="0"/>
          <a:ext cx="0" cy="0"/>
          <a:chOff x="0" y="0"/>
          <a:chExt cx="0" cy="0"/>
        </a:xfrm>
      </p:grpSpPr>
      <p:sp>
        <p:nvSpPr>
          <p:cNvPr id="1204" name="Google Shape;1204;p43"/>
          <p:cNvSpPr txBox="1"/>
          <p:nvPr/>
        </p:nvSpPr>
        <p:spPr>
          <a:xfrm>
            <a:off x="866300" y="216375"/>
            <a:ext cx="7109400" cy="47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Poppins"/>
                <a:ea typeface="Poppins"/>
                <a:cs typeface="Poppins"/>
                <a:sym typeface="Poppins"/>
              </a:rPr>
              <a:t>Plusieurs modèles de machine learning ont </a:t>
            </a:r>
            <a:r>
              <a:rPr lang="en" sz="1200">
                <a:solidFill>
                  <a:schemeClr val="dk1"/>
                </a:solidFill>
                <a:latin typeface="Poppins"/>
                <a:ea typeface="Poppins"/>
                <a:cs typeface="Poppins"/>
                <a:sym typeface="Poppins"/>
              </a:rPr>
              <a:t>expérimenté</a:t>
            </a:r>
            <a:r>
              <a:rPr lang="en" sz="1200">
                <a:solidFill>
                  <a:srgbClr val="FFFFFF"/>
                </a:solidFill>
                <a:latin typeface="Poppins"/>
                <a:ea typeface="Poppins"/>
                <a:cs typeface="Poppins"/>
                <a:sym typeface="Poppins"/>
              </a:rPr>
              <a:t> pour cette tâche, notamment :</a:t>
            </a:r>
            <a:endParaRPr sz="1200">
              <a:solidFill>
                <a:srgbClr val="FFFFFF"/>
              </a:solidFill>
              <a:latin typeface="Poppins"/>
              <a:ea typeface="Poppins"/>
              <a:cs typeface="Poppins"/>
              <a:sym typeface="Poppins"/>
            </a:endParaRPr>
          </a:p>
          <a:p>
            <a:pPr indent="-304800" lvl="0" marL="457200" rtl="0" algn="l">
              <a:spcBef>
                <a:spcPts val="1000"/>
              </a:spcBef>
              <a:spcAft>
                <a:spcPts val="0"/>
              </a:spcAft>
              <a:buClr>
                <a:srgbClr val="FFFFFF"/>
              </a:buClr>
              <a:buSzPts val="1200"/>
              <a:buFont typeface="Poppins"/>
              <a:buChar char="●"/>
            </a:pPr>
            <a:r>
              <a:rPr b="1" i="1" lang="en" sz="1200">
                <a:solidFill>
                  <a:srgbClr val="FFFFFF"/>
                </a:solidFill>
                <a:latin typeface="Poppins"/>
                <a:ea typeface="Poppins"/>
                <a:cs typeface="Poppins"/>
                <a:sym typeface="Poppins"/>
              </a:rPr>
              <a:t>Arbre de Décision</a:t>
            </a:r>
            <a:endParaRPr b="1" i="1"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b="1" i="1" lang="en" sz="1200">
                <a:solidFill>
                  <a:srgbClr val="FFFFFF"/>
                </a:solidFill>
                <a:latin typeface="Poppins"/>
                <a:ea typeface="Poppins"/>
                <a:cs typeface="Poppins"/>
                <a:sym typeface="Poppins"/>
              </a:rPr>
              <a:t>Random Forest</a:t>
            </a:r>
            <a:endParaRPr b="1" i="1"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b="1" i="1" lang="en" sz="1200">
                <a:solidFill>
                  <a:srgbClr val="FFFFFF"/>
                </a:solidFill>
                <a:latin typeface="Poppins"/>
                <a:ea typeface="Poppins"/>
                <a:cs typeface="Poppins"/>
                <a:sym typeface="Poppins"/>
              </a:rPr>
              <a:t>XGBoost</a:t>
            </a:r>
            <a:endParaRPr b="1" i="1"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b="1" i="1" lang="en" sz="1200">
                <a:solidFill>
                  <a:srgbClr val="FFFFFF"/>
                </a:solidFill>
                <a:latin typeface="Poppins"/>
                <a:ea typeface="Poppins"/>
                <a:cs typeface="Poppins"/>
                <a:sym typeface="Poppins"/>
              </a:rPr>
              <a:t>Ensemble Voting Classifier</a:t>
            </a:r>
            <a:endParaRPr b="1" i="1" sz="1200">
              <a:solidFill>
                <a:srgbClr val="FFFFFF"/>
              </a:solidFill>
              <a:latin typeface="Poppins"/>
              <a:ea typeface="Poppins"/>
              <a:cs typeface="Poppins"/>
              <a:sym typeface="Poppins"/>
            </a:endParaRPr>
          </a:p>
          <a:p>
            <a:pPr indent="0" lvl="0" marL="0" rtl="0" algn="l">
              <a:spcBef>
                <a:spcPts val="1000"/>
              </a:spcBef>
              <a:spcAft>
                <a:spcPts val="0"/>
              </a:spcAft>
              <a:buNone/>
            </a:pPr>
            <a:r>
              <a:rPr b="1" lang="en" sz="1200">
                <a:solidFill>
                  <a:srgbClr val="FFFFFF"/>
                </a:solidFill>
                <a:latin typeface="Poppins"/>
                <a:ea typeface="Poppins"/>
                <a:cs typeface="Poppins"/>
                <a:sym typeface="Poppins"/>
              </a:rPr>
              <a:t>Gestion des Données Déséquilibrées :</a:t>
            </a:r>
            <a:endParaRPr b="1"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Pour contrer l'impact du déséquilibre des classes, les techniques SMOTE et SMOTEENN ont été utilisées pour ajuster les données avant l'entraînement, assurant une meilleure généralisation des prédictions.</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b="1" lang="en" sz="1200">
                <a:solidFill>
                  <a:srgbClr val="FFFFFF"/>
                </a:solidFill>
                <a:latin typeface="Poppins"/>
                <a:ea typeface="Poppins"/>
                <a:cs typeface="Poppins"/>
                <a:sym typeface="Poppins"/>
              </a:rPr>
              <a:t>Métriques d'Évaluation :</a:t>
            </a:r>
            <a:endParaRPr b="1"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Accuracy</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Precision</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Rappel (Recall)</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AUC-ROC</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F1-Score</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Erreur Absolue Moyenne (MAE)</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b="1" lang="en" sz="1200">
                <a:solidFill>
                  <a:srgbClr val="FFFFFF"/>
                </a:solidFill>
                <a:latin typeface="Poppins"/>
                <a:ea typeface="Poppins"/>
                <a:cs typeface="Poppins"/>
                <a:sym typeface="Poppins"/>
              </a:rPr>
              <a:t>Modèle Final :</a:t>
            </a:r>
            <a:endParaRPr b="1"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Le modèle XGBoost avec la technique SMOTEENN a été sélectionné comme modèle final pour ses performances élevées sur notre jeu de données. Les tests ont montré qu'il fournissait les meilleures prédictions en termes de précision et de rappel par rapport aux autres modèles envisagés.</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sp>
        <p:nvSpPr>
          <p:cNvPr id="1209" name="Google Shape;1209;p44"/>
          <p:cNvSpPr/>
          <p:nvPr/>
        </p:nvSpPr>
        <p:spPr>
          <a:xfrm>
            <a:off x="3484350" y="48809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txBox="1"/>
          <p:nvPr>
            <p:ph type="title"/>
          </p:nvPr>
        </p:nvSpPr>
        <p:spPr>
          <a:xfrm>
            <a:off x="386550" y="2931650"/>
            <a:ext cx="8370900" cy="9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Architecture du Système</a:t>
            </a:r>
            <a:endParaRPr/>
          </a:p>
        </p:txBody>
      </p:sp>
      <p:sp>
        <p:nvSpPr>
          <p:cNvPr id="1211" name="Google Shape;1211;p44"/>
          <p:cNvSpPr txBox="1"/>
          <p:nvPr>
            <p:ph idx="2" type="title"/>
          </p:nvPr>
        </p:nvSpPr>
        <p:spPr>
          <a:xfrm>
            <a:off x="3869100" y="1007550"/>
            <a:ext cx="1405800" cy="113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5" name="Shape 1215"/>
        <p:cNvGrpSpPr/>
        <p:nvPr/>
      </p:nvGrpSpPr>
      <p:grpSpPr>
        <a:xfrm>
          <a:off x="0" y="0"/>
          <a:ext cx="0" cy="0"/>
          <a:chOff x="0" y="0"/>
          <a:chExt cx="0" cy="0"/>
        </a:xfrm>
      </p:grpSpPr>
      <p:sp>
        <p:nvSpPr>
          <p:cNvPr id="1216" name="Google Shape;1216;p45"/>
          <p:cNvSpPr txBox="1"/>
          <p:nvPr/>
        </p:nvSpPr>
        <p:spPr>
          <a:xfrm>
            <a:off x="1026600" y="843000"/>
            <a:ext cx="7090800" cy="3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Poppins"/>
                <a:ea typeface="Poppins"/>
                <a:cs typeface="Poppins"/>
                <a:sym typeface="Poppins"/>
              </a:rPr>
              <a:t>Application Web :</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Frontend : HTML, CSS, JavaScript.</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Backend : FLask</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Base de Données : MySQL</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i="1" lang="en" sz="1200">
                <a:solidFill>
                  <a:srgbClr val="FFFFFF"/>
                </a:solidFill>
                <a:latin typeface="Poppins"/>
                <a:ea typeface="Poppins"/>
                <a:cs typeface="Poppins"/>
                <a:sym typeface="Poppins"/>
              </a:rPr>
              <a:t>Base pour l’historique des prédictions :</a:t>
            </a:r>
            <a:endParaRPr i="1"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Client : Contient les informations personnelles du client (genre, statut de senior, etc).</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Abonnement : Stocke les détails de l'abonnement du client (ancienneté, contrat, facturation sans papiers, etc).</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Services : Enregistre les services utilisés par le client (service téléphonique, lignes multiples, service Internet, sécurité en ligne, etc).</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Statut : Contient les résultats de la prédiction pour chaque client (score de confiance et statut de désabonnement).</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Après chaque prédiction, les données sont insérées dans la base de données, assurant une traçabilité des prédictions et facilitant les analyses futures.</a:t>
            </a:r>
            <a:endParaRPr sz="1200">
              <a:solidFill>
                <a:srgbClr val="FFFFFF"/>
              </a:solidFill>
              <a:latin typeface="Poppins"/>
              <a:ea typeface="Poppins"/>
              <a:cs typeface="Poppins"/>
              <a:sym typeface="Poppi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0" name="Shape 1220"/>
        <p:cNvGrpSpPr/>
        <p:nvPr/>
      </p:nvGrpSpPr>
      <p:grpSpPr>
        <a:xfrm>
          <a:off x="0" y="0"/>
          <a:ext cx="0" cy="0"/>
          <a:chOff x="0" y="0"/>
          <a:chExt cx="0" cy="0"/>
        </a:xfrm>
      </p:grpSpPr>
      <p:sp>
        <p:nvSpPr>
          <p:cNvPr id="1221" name="Google Shape;1221;p46"/>
          <p:cNvSpPr/>
          <p:nvPr/>
        </p:nvSpPr>
        <p:spPr>
          <a:xfrm>
            <a:off x="4765260" y="48809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txBox="1"/>
          <p:nvPr>
            <p:ph idx="4294967295" type="title"/>
          </p:nvPr>
        </p:nvSpPr>
        <p:spPr>
          <a:xfrm>
            <a:off x="386550" y="2931650"/>
            <a:ext cx="8370900" cy="9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t>Conclusion</a:t>
            </a:r>
            <a:endParaRPr sz="4500"/>
          </a:p>
        </p:txBody>
      </p:sp>
      <p:sp>
        <p:nvSpPr>
          <p:cNvPr id="1223" name="Google Shape;1223;p46"/>
          <p:cNvSpPr txBox="1"/>
          <p:nvPr>
            <p:ph idx="4294967295" type="title"/>
          </p:nvPr>
        </p:nvSpPr>
        <p:spPr>
          <a:xfrm>
            <a:off x="5150010" y="1007550"/>
            <a:ext cx="1405800" cy="11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0"/>
              <a:t>06</a:t>
            </a:r>
            <a:endParaRPr sz="8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sp>
        <p:nvSpPr>
          <p:cNvPr id="1228" name="Google Shape;1228;p47"/>
          <p:cNvSpPr txBox="1"/>
          <p:nvPr/>
        </p:nvSpPr>
        <p:spPr>
          <a:xfrm>
            <a:off x="980700" y="1528950"/>
            <a:ext cx="7182600" cy="208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FFFFFF"/>
                </a:solidFill>
                <a:latin typeface="Poppins"/>
                <a:ea typeface="Poppins"/>
                <a:cs typeface="Poppins"/>
                <a:sym typeface="Poppins"/>
              </a:rPr>
              <a:t>Résumé :</a:t>
            </a:r>
            <a:endParaRPr b="1" sz="1200">
              <a:solidFill>
                <a:srgbClr val="FFFFFF"/>
              </a:solidFill>
              <a:latin typeface="Poppins"/>
              <a:ea typeface="Poppins"/>
              <a:cs typeface="Poppins"/>
              <a:sym typeface="Poppins"/>
            </a:endParaRPr>
          </a:p>
          <a:p>
            <a:pPr indent="0" lvl="0" marL="0" rtl="0" algn="l">
              <a:spcBef>
                <a:spcPts val="0"/>
              </a:spcBef>
              <a:spcAft>
                <a:spcPts val="0"/>
              </a:spcAft>
              <a:buNone/>
            </a:pPr>
            <a:r>
              <a:rPr lang="en" sz="1200">
                <a:solidFill>
                  <a:srgbClr val="FFFFFF"/>
                </a:solidFill>
                <a:latin typeface="Poppins"/>
                <a:ea typeface="Poppins"/>
                <a:cs typeface="Poppins"/>
                <a:sym typeface="Poppins"/>
              </a:rPr>
              <a:t>Ce projet a permis de développer un modèle de prédiction efficace pour identifier les clients à risque de désabonnement, avec une interface utilisateur conviviale et un système backend robuste.</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b="1" lang="en" sz="1200">
                <a:solidFill>
                  <a:srgbClr val="FFFFFF"/>
                </a:solidFill>
                <a:latin typeface="Poppins"/>
                <a:ea typeface="Poppins"/>
                <a:cs typeface="Poppins"/>
                <a:sym typeface="Poppins"/>
              </a:rPr>
              <a:t>Travaux Futurs :</a:t>
            </a:r>
            <a:endParaRPr b="1"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Amélioration de l'interface utilisateur avec plus de fonctionnalités.</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Intégration de modèles supplémentaires pour comparer et affiner les performances.</a:t>
            </a:r>
            <a:endParaRPr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Automatisation des mises à jour de la base de données et des rapports.</a:t>
            </a:r>
            <a:endParaRPr sz="1200">
              <a:solidFill>
                <a:srgbClr val="FFFFFF"/>
              </a:solidFill>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48"/>
          <p:cNvSpPr txBox="1"/>
          <p:nvPr>
            <p:ph type="title"/>
          </p:nvPr>
        </p:nvSpPr>
        <p:spPr>
          <a:xfrm>
            <a:off x="1998150" y="2042400"/>
            <a:ext cx="51477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9600"/>
              <a:t>Thanks!</a:t>
            </a:r>
            <a:endParaRPr sz="9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7" name="Shape 1107"/>
        <p:cNvGrpSpPr/>
        <p:nvPr/>
      </p:nvGrpSpPr>
      <p:grpSpPr>
        <a:xfrm>
          <a:off x="0" y="0"/>
          <a:ext cx="0" cy="0"/>
          <a:chOff x="0" y="0"/>
          <a:chExt cx="0" cy="0"/>
        </a:xfrm>
      </p:grpSpPr>
      <p:sp>
        <p:nvSpPr>
          <p:cNvPr id="1108" name="Google Shape;1108;p34"/>
          <p:cNvSpPr/>
          <p:nvPr/>
        </p:nvSpPr>
        <p:spPr>
          <a:xfrm rot="-4447950">
            <a:off x="3208132" y="467647"/>
            <a:ext cx="2727736" cy="2727736"/>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4"/>
          <p:cNvSpPr txBox="1"/>
          <p:nvPr>
            <p:ph type="title"/>
          </p:nvPr>
        </p:nvSpPr>
        <p:spPr>
          <a:xfrm>
            <a:off x="1727400" y="1845854"/>
            <a:ext cx="5689200" cy="89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000"/>
              <a:t>Muhamad YESUFU</a:t>
            </a:r>
            <a:endParaRPr sz="5000"/>
          </a:p>
        </p:txBody>
      </p:sp>
      <p:sp>
        <p:nvSpPr>
          <p:cNvPr id="1110" name="Google Shape;1110;p34"/>
          <p:cNvSpPr txBox="1"/>
          <p:nvPr>
            <p:ph idx="1" type="subTitle"/>
          </p:nvPr>
        </p:nvSpPr>
        <p:spPr>
          <a:xfrm>
            <a:off x="1787100" y="2626546"/>
            <a:ext cx="5569800" cy="67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t>Étudiant en </a:t>
            </a:r>
            <a:r>
              <a:rPr i="1" lang="en" sz="1500"/>
              <a:t>Licence de Réseau et Sécurité Informatique</a:t>
            </a:r>
            <a:endParaRPr i="1" sz="1500"/>
          </a:p>
          <a:p>
            <a:pPr indent="0" lvl="0" marL="0" rtl="0" algn="l">
              <a:spcBef>
                <a:spcPts val="0"/>
              </a:spcBef>
              <a:spcAft>
                <a:spcPts val="0"/>
              </a:spcAft>
              <a:buNone/>
            </a:pPr>
            <a:r>
              <a:rPr lang="en" sz="1500"/>
              <a:t>à</a:t>
            </a:r>
            <a:r>
              <a:rPr lang="en" sz="1500"/>
              <a:t> l’</a:t>
            </a:r>
            <a:r>
              <a:rPr i="1" lang="en" sz="1500"/>
              <a:t>Université Virtuelle de Côte d’Ivoire</a:t>
            </a:r>
            <a:endParaRPr i="1" sz="1500"/>
          </a:p>
        </p:txBody>
      </p:sp>
      <p:sp>
        <p:nvSpPr>
          <p:cNvPr id="1111" name="Google Shape;1111;p34"/>
          <p:cNvSpPr/>
          <p:nvPr/>
        </p:nvSpPr>
        <p:spPr>
          <a:xfrm>
            <a:off x="1787100" y="3294700"/>
            <a:ext cx="283523" cy="199229"/>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 name="Google Shape;1112;p34"/>
          <p:cNvGrpSpPr/>
          <p:nvPr/>
        </p:nvGrpSpPr>
        <p:grpSpPr>
          <a:xfrm>
            <a:off x="1787100" y="3609112"/>
            <a:ext cx="274485" cy="274485"/>
            <a:chOff x="1323129" y="2571761"/>
            <a:chExt cx="417024" cy="417024"/>
          </a:xfrm>
        </p:grpSpPr>
        <p:sp>
          <p:nvSpPr>
            <p:cNvPr id="1113" name="Google Shape;1113;p3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 name="Google Shape;1117;p34"/>
          <p:cNvSpPr txBox="1"/>
          <p:nvPr/>
        </p:nvSpPr>
        <p:spPr>
          <a:xfrm>
            <a:off x="2236125" y="3209663"/>
            <a:ext cx="28698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FFFF"/>
                </a:solidFill>
                <a:latin typeface="Poppins"/>
                <a:ea typeface="Poppins"/>
                <a:cs typeface="Poppins"/>
                <a:sym typeface="Poppins"/>
              </a:rPr>
              <a:t>muhamadyesufu2000@gmail.com</a:t>
            </a:r>
            <a:endParaRPr sz="1200">
              <a:solidFill>
                <a:srgbClr val="FFFFFF"/>
              </a:solidFill>
              <a:latin typeface="Poppins"/>
              <a:ea typeface="Poppins"/>
              <a:cs typeface="Poppins"/>
              <a:sym typeface="Poppins"/>
            </a:endParaRPr>
          </a:p>
        </p:txBody>
      </p:sp>
      <p:sp>
        <p:nvSpPr>
          <p:cNvPr id="1118" name="Google Shape;1118;p34">
            <a:hlinkClick r:id="rId3"/>
          </p:cNvPr>
          <p:cNvSpPr txBox="1"/>
          <p:nvPr/>
        </p:nvSpPr>
        <p:spPr>
          <a:xfrm>
            <a:off x="2236125" y="3561710"/>
            <a:ext cx="28698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FFFF"/>
                </a:solidFill>
                <a:latin typeface="Poppins"/>
                <a:ea typeface="Poppins"/>
                <a:cs typeface="Poppins"/>
                <a:sym typeface="Poppins"/>
              </a:rPr>
              <a:t>linkedin.com/muhamadyesufu</a:t>
            </a:r>
            <a:endParaRPr sz="1200">
              <a:solidFill>
                <a:srgbClr val="FFFFFF"/>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2" name="Shape 1122"/>
        <p:cNvGrpSpPr/>
        <p:nvPr/>
      </p:nvGrpSpPr>
      <p:grpSpPr>
        <a:xfrm>
          <a:off x="0" y="0"/>
          <a:ext cx="0" cy="0"/>
          <a:chOff x="0" y="0"/>
          <a:chExt cx="0" cy="0"/>
        </a:xfrm>
      </p:grpSpPr>
      <p:sp>
        <p:nvSpPr>
          <p:cNvPr id="1123" name="Google Shape;1123;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SOMMAIRE</a:t>
            </a:r>
            <a:endParaRPr/>
          </a:p>
        </p:txBody>
      </p:sp>
      <p:sp>
        <p:nvSpPr>
          <p:cNvPr id="1124" name="Google Shape;1124;p35"/>
          <p:cNvSpPr txBox="1"/>
          <p:nvPr>
            <p:ph idx="2" type="title"/>
          </p:nvPr>
        </p:nvSpPr>
        <p:spPr>
          <a:xfrm>
            <a:off x="1062825" y="1495775"/>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125" name="Google Shape;1125;p35"/>
          <p:cNvSpPr txBox="1"/>
          <p:nvPr>
            <p:ph idx="3" type="title"/>
          </p:nvPr>
        </p:nvSpPr>
        <p:spPr>
          <a:xfrm>
            <a:off x="5111275" y="1495776"/>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126" name="Google Shape;1126;p35"/>
          <p:cNvSpPr txBox="1"/>
          <p:nvPr>
            <p:ph idx="4" type="title"/>
          </p:nvPr>
        </p:nvSpPr>
        <p:spPr>
          <a:xfrm>
            <a:off x="1062825" y="2658850"/>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127" name="Google Shape;1127;p35"/>
          <p:cNvSpPr txBox="1"/>
          <p:nvPr>
            <p:ph idx="5" type="title"/>
          </p:nvPr>
        </p:nvSpPr>
        <p:spPr>
          <a:xfrm>
            <a:off x="5164100" y="2658850"/>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128" name="Google Shape;1128;p35"/>
          <p:cNvSpPr txBox="1"/>
          <p:nvPr>
            <p:ph idx="6" type="title"/>
          </p:nvPr>
        </p:nvSpPr>
        <p:spPr>
          <a:xfrm>
            <a:off x="1062825" y="3734051"/>
            <a:ext cx="7347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129" name="Google Shape;1129;p35"/>
          <p:cNvSpPr txBox="1"/>
          <p:nvPr>
            <p:ph idx="7" type="title"/>
          </p:nvPr>
        </p:nvSpPr>
        <p:spPr>
          <a:xfrm>
            <a:off x="5164100" y="3821951"/>
            <a:ext cx="734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1130" name="Google Shape;1130;p35"/>
          <p:cNvSpPr txBox="1"/>
          <p:nvPr>
            <p:ph idx="1" type="subTitle"/>
          </p:nvPr>
        </p:nvSpPr>
        <p:spPr>
          <a:xfrm>
            <a:off x="1928524" y="1495768"/>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Introduction</a:t>
            </a:r>
            <a:endParaRPr>
              <a:latin typeface="Urbanist"/>
              <a:ea typeface="Urbanist"/>
              <a:cs typeface="Urbanist"/>
              <a:sym typeface="Urbanist"/>
            </a:endParaRPr>
          </a:p>
        </p:txBody>
      </p:sp>
      <p:sp>
        <p:nvSpPr>
          <p:cNvPr id="1131" name="Google Shape;1131;p35"/>
          <p:cNvSpPr txBox="1"/>
          <p:nvPr>
            <p:ph idx="8" type="subTitle"/>
          </p:nvPr>
        </p:nvSpPr>
        <p:spPr>
          <a:xfrm>
            <a:off x="1928525" y="2658850"/>
            <a:ext cx="2305500" cy="64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Description du Jeu de Données</a:t>
            </a:r>
            <a:endParaRPr>
              <a:latin typeface="Urbanist"/>
              <a:ea typeface="Urbanist"/>
              <a:cs typeface="Urbanist"/>
              <a:sym typeface="Urbanist"/>
            </a:endParaRPr>
          </a:p>
        </p:txBody>
      </p:sp>
      <p:sp>
        <p:nvSpPr>
          <p:cNvPr id="1132" name="Google Shape;1132;p35"/>
          <p:cNvSpPr txBox="1"/>
          <p:nvPr>
            <p:ph idx="9" type="subTitle"/>
          </p:nvPr>
        </p:nvSpPr>
        <p:spPr>
          <a:xfrm>
            <a:off x="1928525" y="3821954"/>
            <a:ext cx="2305500" cy="64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Prétraitement des Données</a:t>
            </a:r>
            <a:endParaRPr>
              <a:latin typeface="Urbanist"/>
              <a:ea typeface="Urbanist"/>
              <a:cs typeface="Urbanist"/>
              <a:sym typeface="Urbanist"/>
            </a:endParaRPr>
          </a:p>
        </p:txBody>
      </p:sp>
      <p:sp>
        <p:nvSpPr>
          <p:cNvPr id="1133" name="Google Shape;1133;p35"/>
          <p:cNvSpPr txBox="1"/>
          <p:nvPr>
            <p:ph idx="13" type="subTitle"/>
          </p:nvPr>
        </p:nvSpPr>
        <p:spPr>
          <a:xfrm>
            <a:off x="6004125" y="1495775"/>
            <a:ext cx="2677500" cy="72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Sélection, Entraînement et Évaluation du Modèle</a:t>
            </a:r>
            <a:endParaRPr>
              <a:latin typeface="Urbanist"/>
              <a:ea typeface="Urbanist"/>
              <a:cs typeface="Urbanist"/>
              <a:sym typeface="Urbanist"/>
            </a:endParaRPr>
          </a:p>
        </p:txBody>
      </p:sp>
      <p:sp>
        <p:nvSpPr>
          <p:cNvPr id="1134" name="Google Shape;1134;p35"/>
          <p:cNvSpPr txBox="1"/>
          <p:nvPr>
            <p:ph idx="14" type="subTitle"/>
          </p:nvPr>
        </p:nvSpPr>
        <p:spPr>
          <a:xfrm>
            <a:off x="6004125" y="2658850"/>
            <a:ext cx="2305500" cy="72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Architecture du Système</a:t>
            </a:r>
            <a:endParaRPr>
              <a:latin typeface="Urbanist"/>
              <a:ea typeface="Urbanist"/>
              <a:cs typeface="Urbanist"/>
              <a:sym typeface="Urbanist"/>
            </a:endParaRPr>
          </a:p>
        </p:txBody>
      </p:sp>
      <p:sp>
        <p:nvSpPr>
          <p:cNvPr id="1135" name="Google Shape;1135;p35"/>
          <p:cNvSpPr txBox="1"/>
          <p:nvPr>
            <p:ph idx="15" type="subTitle"/>
          </p:nvPr>
        </p:nvSpPr>
        <p:spPr>
          <a:xfrm>
            <a:off x="6004125" y="3821950"/>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Urbanist"/>
                <a:ea typeface="Urbanist"/>
                <a:cs typeface="Urbanist"/>
                <a:sym typeface="Urbanist"/>
              </a:rPr>
              <a:t>Conclusion</a:t>
            </a:r>
            <a:endParaRPr>
              <a:latin typeface="Urbanist"/>
              <a:ea typeface="Urbanist"/>
              <a:cs typeface="Urbanist"/>
              <a:sym typeface="Urbanist"/>
            </a:endParaRPr>
          </a:p>
        </p:txBody>
      </p:sp>
      <p:sp>
        <p:nvSpPr>
          <p:cNvPr id="1136" name="Google Shape;1136;p35"/>
          <p:cNvSpPr/>
          <p:nvPr/>
        </p:nvSpPr>
        <p:spPr>
          <a:xfrm rot="5400000">
            <a:off x="329675" y="651425"/>
            <a:ext cx="316200" cy="1599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5"/>
          <p:cNvSpPr/>
          <p:nvPr/>
        </p:nvSpPr>
        <p:spPr>
          <a:xfrm rot="5400000">
            <a:off x="756200" y="1658225"/>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5"/>
          <p:cNvSpPr/>
          <p:nvPr/>
        </p:nvSpPr>
        <p:spPr>
          <a:xfrm rot="5400000">
            <a:off x="756200" y="2821300"/>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5"/>
          <p:cNvSpPr/>
          <p:nvPr/>
        </p:nvSpPr>
        <p:spPr>
          <a:xfrm rot="5400000">
            <a:off x="756200" y="3984375"/>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5"/>
          <p:cNvSpPr/>
          <p:nvPr/>
        </p:nvSpPr>
        <p:spPr>
          <a:xfrm rot="5400000">
            <a:off x="4791275" y="1658225"/>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5"/>
          <p:cNvSpPr/>
          <p:nvPr/>
        </p:nvSpPr>
        <p:spPr>
          <a:xfrm rot="5400000">
            <a:off x="4791275" y="2821300"/>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5"/>
          <p:cNvSpPr/>
          <p:nvPr/>
        </p:nvSpPr>
        <p:spPr>
          <a:xfrm rot="5400000">
            <a:off x="4791275" y="3984375"/>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36"/>
          <p:cNvSpPr/>
          <p:nvPr/>
        </p:nvSpPr>
        <p:spPr>
          <a:xfrm rot="-4448254">
            <a:off x="-649862" y="-487475"/>
            <a:ext cx="3187373" cy="3187373"/>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6"/>
          <p:cNvSpPr txBox="1"/>
          <p:nvPr>
            <p:ph type="title"/>
          </p:nvPr>
        </p:nvSpPr>
        <p:spPr>
          <a:xfrm>
            <a:off x="2205725" y="2271525"/>
            <a:ext cx="5067600" cy="151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149" name="Google Shape;1149;p36"/>
          <p:cNvSpPr txBox="1"/>
          <p:nvPr>
            <p:ph idx="2" type="title"/>
          </p:nvPr>
        </p:nvSpPr>
        <p:spPr>
          <a:xfrm>
            <a:off x="713225" y="879475"/>
            <a:ext cx="1405800" cy="113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150" name="Google Shape;1150;p36"/>
          <p:cNvSpPr/>
          <p:nvPr/>
        </p:nvSpPr>
        <p:spPr>
          <a:xfrm rot="5400000">
            <a:off x="1571100" y="2888625"/>
            <a:ext cx="548100" cy="2772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4" name="Shape 1154"/>
        <p:cNvGrpSpPr/>
        <p:nvPr/>
      </p:nvGrpSpPr>
      <p:grpSpPr>
        <a:xfrm>
          <a:off x="0" y="0"/>
          <a:ext cx="0" cy="0"/>
          <a:chOff x="0" y="0"/>
          <a:chExt cx="0" cy="0"/>
        </a:xfrm>
      </p:grpSpPr>
      <p:sp>
        <p:nvSpPr>
          <p:cNvPr id="1155" name="Google Shape;1155;p37"/>
          <p:cNvSpPr txBox="1"/>
          <p:nvPr>
            <p:ph idx="1" type="subTitle"/>
          </p:nvPr>
        </p:nvSpPr>
        <p:spPr>
          <a:xfrm>
            <a:off x="3354675" y="2278658"/>
            <a:ext cx="4847400" cy="1761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i="1" lang="en" sz="1500"/>
              <a:t>Objectif</a:t>
            </a:r>
            <a:endParaRPr b="1" i="1" sz="1500"/>
          </a:p>
          <a:p>
            <a:pPr indent="0" lvl="0" marL="0" rtl="0" algn="r">
              <a:spcBef>
                <a:spcPts val="0"/>
              </a:spcBef>
              <a:spcAft>
                <a:spcPts val="0"/>
              </a:spcAft>
              <a:buNone/>
            </a:pPr>
            <a:r>
              <a:t/>
            </a:r>
            <a:endParaRPr b="1" i="1" sz="1500"/>
          </a:p>
          <a:p>
            <a:pPr indent="0" lvl="0" marL="0" rtl="0" algn="r">
              <a:spcBef>
                <a:spcPts val="0"/>
              </a:spcBef>
              <a:spcAft>
                <a:spcPts val="0"/>
              </a:spcAft>
              <a:buNone/>
            </a:pPr>
            <a:r>
              <a:rPr lang="en"/>
              <a:t>L'objectif principal de ce projet est de résoudre le problème de l'attrition des clients, qui est une préoccupation majeure pour les entreprises dépendant des revenus récurrents. En prédisant avec précision les désabonnements, l'application vise à permettre à l'entreprise de mettre en œuvre des stratégies de fidélisation ciblées, réduisant ainsi le taux de désabonnement des clients et augmentant la rentabilité.</a:t>
            </a:r>
            <a:endParaRPr/>
          </a:p>
          <a:p>
            <a:pPr indent="0" lvl="0" marL="0" rtl="0" algn="r">
              <a:spcBef>
                <a:spcPts val="0"/>
              </a:spcBef>
              <a:spcAft>
                <a:spcPts val="0"/>
              </a:spcAft>
              <a:buNone/>
            </a:pPr>
            <a:r>
              <a:t/>
            </a:r>
            <a:endParaRPr/>
          </a:p>
        </p:txBody>
      </p:sp>
      <p:sp>
        <p:nvSpPr>
          <p:cNvPr id="1156" name="Google Shape;1156;p37"/>
          <p:cNvSpPr txBox="1"/>
          <p:nvPr>
            <p:ph idx="2" type="subTitle"/>
          </p:nvPr>
        </p:nvSpPr>
        <p:spPr>
          <a:xfrm>
            <a:off x="652350" y="542620"/>
            <a:ext cx="5177700" cy="13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1500"/>
              <a:t>Aperçu du Projet</a:t>
            </a:r>
            <a:endParaRPr b="1" i="1" sz="1500"/>
          </a:p>
          <a:p>
            <a:pPr indent="0" lvl="0" marL="0" rtl="0" algn="l">
              <a:spcBef>
                <a:spcPts val="0"/>
              </a:spcBef>
              <a:spcAft>
                <a:spcPts val="0"/>
              </a:spcAft>
              <a:buNone/>
            </a:pPr>
            <a:r>
              <a:t/>
            </a:r>
            <a:endParaRPr/>
          </a:p>
          <a:p>
            <a:pPr indent="0" lvl="0" marL="0" rtl="0" algn="l">
              <a:spcBef>
                <a:spcPts val="0"/>
              </a:spcBef>
              <a:spcAft>
                <a:spcPts val="0"/>
              </a:spcAft>
              <a:buNone/>
            </a:pPr>
            <a:r>
              <a:rPr lang="en"/>
              <a:t>Le projet se concentre sur la prédiction du désabonnement des clients dans une entreprise de télécommunications à l'aide de l'apprentissage automatique. L'objectif est d'identifier les clients susceptibles d'annuler leurs services, permettant ainsi à l'entreprise de prendre des mesures proactives pour les fidéliser.</a:t>
            </a:r>
            <a:endParaRPr/>
          </a:p>
        </p:txBody>
      </p:sp>
      <p:sp>
        <p:nvSpPr>
          <p:cNvPr id="1157" name="Google Shape;1157;p37"/>
          <p:cNvSpPr/>
          <p:nvPr/>
        </p:nvSpPr>
        <p:spPr>
          <a:xfrm rot="5400000">
            <a:off x="338098" y="666273"/>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7"/>
          <p:cNvSpPr/>
          <p:nvPr/>
        </p:nvSpPr>
        <p:spPr>
          <a:xfrm rot="-5400000">
            <a:off x="8200225" y="2411800"/>
            <a:ext cx="316200" cy="159900"/>
          </a:xfrm>
          <a:prstGeom prst="triangle">
            <a:avLst>
              <a:gd fmla="val 50000" name="adj"/>
            </a:avLst>
          </a:prstGeom>
          <a:solidFill>
            <a:srgbClr val="FFFFFF">
              <a:alpha val="44650"/>
            </a:srgbClr>
          </a:solidFill>
          <a:ln>
            <a:noFill/>
          </a:ln>
          <a:effectLst>
            <a:outerShdw blurRad="57150" rotWithShape="0" algn="bl" dir="5400000" dist="19050">
              <a:schemeClr val="dk2">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2" name="Shape 1162"/>
        <p:cNvGrpSpPr/>
        <p:nvPr/>
      </p:nvGrpSpPr>
      <p:grpSpPr>
        <a:xfrm>
          <a:off x="0" y="0"/>
          <a:ext cx="0" cy="0"/>
          <a:chOff x="0" y="0"/>
          <a:chExt cx="0" cy="0"/>
        </a:xfrm>
      </p:grpSpPr>
      <p:sp>
        <p:nvSpPr>
          <p:cNvPr id="1163" name="Google Shape;1163;p38"/>
          <p:cNvSpPr/>
          <p:nvPr/>
        </p:nvSpPr>
        <p:spPr>
          <a:xfrm>
            <a:off x="3484350" y="488098"/>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txBox="1"/>
          <p:nvPr>
            <p:ph type="title"/>
          </p:nvPr>
        </p:nvSpPr>
        <p:spPr>
          <a:xfrm>
            <a:off x="629550" y="2931650"/>
            <a:ext cx="7884900" cy="9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t>Description du jeu de donnée</a:t>
            </a:r>
            <a:endParaRPr sz="4500"/>
          </a:p>
        </p:txBody>
      </p:sp>
      <p:sp>
        <p:nvSpPr>
          <p:cNvPr id="1165" name="Google Shape;1165;p38"/>
          <p:cNvSpPr txBox="1"/>
          <p:nvPr>
            <p:ph idx="2" type="title"/>
          </p:nvPr>
        </p:nvSpPr>
        <p:spPr>
          <a:xfrm>
            <a:off x="3869100" y="1007550"/>
            <a:ext cx="1405800" cy="113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39"/>
          <p:cNvSpPr txBox="1"/>
          <p:nvPr/>
        </p:nvSpPr>
        <p:spPr>
          <a:xfrm>
            <a:off x="737947" y="413650"/>
            <a:ext cx="4652100" cy="11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200">
                <a:solidFill>
                  <a:srgbClr val="FFFFFF"/>
                </a:solidFill>
                <a:latin typeface="Poppins"/>
                <a:ea typeface="Poppins"/>
                <a:cs typeface="Poppins"/>
                <a:sym typeface="Poppins"/>
              </a:rPr>
              <a:t>Source des Données :</a:t>
            </a:r>
            <a:endParaRPr i="1"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Le jeu de données utilisé pour ce projet est le fichier WA_Fn-UseC_-Telco-Customer-Churn.csv.</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sz="1200">
              <a:solidFill>
                <a:srgbClr val="FFFFFF"/>
              </a:solidFill>
              <a:latin typeface="Poppins"/>
              <a:ea typeface="Poppins"/>
              <a:cs typeface="Poppins"/>
              <a:sym typeface="Poppins"/>
            </a:endParaRPr>
          </a:p>
          <a:p>
            <a:pPr indent="0" lvl="0" marL="0" rtl="0" algn="l">
              <a:spcBef>
                <a:spcPts val="0"/>
              </a:spcBef>
              <a:spcAft>
                <a:spcPts val="0"/>
              </a:spcAft>
              <a:buNone/>
            </a:pPr>
            <a:r>
              <a:rPr i="1" lang="en" sz="1200">
                <a:solidFill>
                  <a:srgbClr val="FFFFFF"/>
                </a:solidFill>
                <a:latin typeface="Poppins"/>
                <a:ea typeface="Poppins"/>
                <a:cs typeface="Poppins"/>
                <a:sym typeface="Poppins"/>
              </a:rPr>
              <a:t>Caractéristiques :</a:t>
            </a:r>
            <a:endParaRPr sz="1200">
              <a:solidFill>
                <a:srgbClr val="FFFFFF"/>
              </a:solidFill>
              <a:latin typeface="Poppins"/>
              <a:ea typeface="Poppins"/>
              <a:cs typeface="Poppins"/>
              <a:sym typeface="Poppins"/>
            </a:endParaRPr>
          </a:p>
        </p:txBody>
      </p:sp>
      <p:sp>
        <p:nvSpPr>
          <p:cNvPr id="1171" name="Google Shape;1171;p39"/>
          <p:cNvSpPr txBox="1"/>
          <p:nvPr/>
        </p:nvSpPr>
        <p:spPr>
          <a:xfrm>
            <a:off x="737950" y="1356250"/>
            <a:ext cx="3964500" cy="34809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gender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Sexe du client (Masculin/Féminin).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SeniorCitizen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est un senior (0 : Non, 1 : Oui).</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Partner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a un partenaire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Dependents </a:t>
            </a:r>
            <a:r>
              <a:rPr lang="en" sz="1200">
                <a:solidFill>
                  <a:schemeClr val="dk1"/>
                </a:solidFill>
                <a:latin typeface="Poppins"/>
                <a:ea typeface="Poppins"/>
                <a:cs typeface="Poppins"/>
                <a:sym typeface="Poppins"/>
              </a:rPr>
              <a:t>:</a:t>
            </a:r>
            <a:r>
              <a:rPr lang="en" sz="1000">
                <a:solidFill>
                  <a:schemeClr val="dk1"/>
                </a:solidFill>
                <a:latin typeface="Poppins"/>
                <a:ea typeface="Poppins"/>
                <a:cs typeface="Poppins"/>
                <a:sym typeface="Poppins"/>
              </a:rPr>
              <a:t> Indique si le client a des personnes à charge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tenure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Durée en mois pendant laquelle le client a été avec l'entreprise.</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PhoneService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a un service téléphonique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MultipleLines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a plusieurs lignes téléphoniques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InternetService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Type de service Internet (DSL, Fibre optique, Aucun).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OnlineSecurity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a une sécurité en ligne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OnlineBackup </a:t>
            </a:r>
            <a:r>
              <a:rPr lang="en" sz="1200">
                <a:solidFill>
                  <a:schemeClr val="dk1"/>
                </a:solidFill>
                <a:latin typeface="Poppins"/>
                <a:ea typeface="Poppins"/>
                <a:cs typeface="Poppins"/>
                <a:sym typeface="Poppins"/>
              </a:rPr>
              <a:t>:</a:t>
            </a:r>
            <a:r>
              <a:rPr lang="en" sz="1000">
                <a:solidFill>
                  <a:schemeClr val="dk1"/>
                </a:solidFill>
                <a:latin typeface="Poppins"/>
                <a:ea typeface="Poppins"/>
                <a:cs typeface="Poppins"/>
                <a:sym typeface="Poppins"/>
              </a:rPr>
              <a:t> Indique si le client a un service de sauvegarde en ligne (Oui/Non).</a:t>
            </a:r>
            <a:endParaRPr sz="1200">
              <a:solidFill>
                <a:schemeClr val="dk1"/>
              </a:solidFill>
              <a:latin typeface="Poppins"/>
              <a:ea typeface="Poppins"/>
              <a:cs typeface="Poppins"/>
              <a:sym typeface="Poppins"/>
            </a:endParaRPr>
          </a:p>
        </p:txBody>
      </p:sp>
      <p:sp>
        <p:nvSpPr>
          <p:cNvPr id="1172" name="Google Shape;1172;p39"/>
          <p:cNvSpPr txBox="1"/>
          <p:nvPr/>
        </p:nvSpPr>
        <p:spPr>
          <a:xfrm>
            <a:off x="4702453" y="1356250"/>
            <a:ext cx="3964500" cy="34809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DeviceProtection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a une protection des appareils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TechSupport </a:t>
            </a:r>
            <a:r>
              <a:rPr lang="en" sz="1200">
                <a:solidFill>
                  <a:schemeClr val="dk1"/>
                </a:solidFill>
                <a:latin typeface="Poppins"/>
                <a:ea typeface="Poppins"/>
                <a:cs typeface="Poppins"/>
                <a:sym typeface="Poppins"/>
              </a:rPr>
              <a:t>:</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a un support technique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StreamingTV </a:t>
            </a:r>
            <a:r>
              <a:rPr lang="en" sz="1200">
                <a:solidFill>
                  <a:schemeClr val="dk1"/>
                </a:solidFill>
                <a:latin typeface="Poppins"/>
                <a:ea typeface="Poppins"/>
                <a:cs typeface="Poppins"/>
                <a:sym typeface="Poppins"/>
              </a:rPr>
              <a:t>:</a:t>
            </a:r>
            <a:r>
              <a:rPr lang="en" sz="10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a un service de streaming TV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StreamingMovies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a un service de streaming de films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Contract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Type de contrat (Mensuel, Un an, Deux ans).</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PaperlessBilling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Indique si le client utilise la facturation sans papiers (Oui/Non).</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PaymentMethod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Méthode de paiement (Chèque électronique, Virement bancaire, Carte de crédit, etc.).</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MonthlyCharges </a:t>
            </a:r>
            <a:r>
              <a:rPr lang="en" sz="12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Montant des charges mensuelles.</a:t>
            </a:r>
            <a:endParaRPr sz="10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i="1" lang="en" sz="1200">
                <a:solidFill>
                  <a:schemeClr val="dk1"/>
                </a:solidFill>
                <a:latin typeface="Poppins"/>
                <a:ea typeface="Poppins"/>
                <a:cs typeface="Poppins"/>
                <a:sym typeface="Poppins"/>
              </a:rPr>
              <a:t>TotalCharges </a:t>
            </a:r>
            <a:r>
              <a:rPr lang="en" sz="1200">
                <a:solidFill>
                  <a:schemeClr val="dk1"/>
                </a:solidFill>
                <a:latin typeface="Poppins"/>
                <a:ea typeface="Poppins"/>
                <a:cs typeface="Poppins"/>
                <a:sym typeface="Poppins"/>
              </a:rPr>
              <a:t>:</a:t>
            </a:r>
            <a:r>
              <a:rPr lang="en" sz="10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Montant total facturé.</a:t>
            </a:r>
            <a:endParaRPr sz="1200">
              <a:solidFill>
                <a:schemeClr val="dk1"/>
              </a:solidFill>
              <a:latin typeface="Poppins"/>
              <a:ea typeface="Poppins"/>
              <a:cs typeface="Poppins"/>
              <a:sym typeface="Poppins"/>
            </a:endParaRPr>
          </a:p>
        </p:txBody>
      </p:sp>
      <p:sp>
        <p:nvSpPr>
          <p:cNvPr id="1173" name="Google Shape;1173;p39"/>
          <p:cNvSpPr txBox="1"/>
          <p:nvPr/>
        </p:nvSpPr>
        <p:spPr>
          <a:xfrm>
            <a:off x="5390050" y="413650"/>
            <a:ext cx="3276900" cy="91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200">
                <a:solidFill>
                  <a:srgbClr val="FFFFFF"/>
                </a:solidFill>
                <a:latin typeface="Poppins"/>
                <a:ea typeface="Poppins"/>
                <a:cs typeface="Poppins"/>
                <a:sym typeface="Poppins"/>
              </a:rPr>
              <a:t>Variable Cible</a:t>
            </a:r>
            <a:endParaRPr i="1" sz="1200">
              <a:solidFill>
                <a:srgbClr val="FFFFFF"/>
              </a:solidFill>
              <a:latin typeface="Poppins"/>
              <a:ea typeface="Poppins"/>
              <a:cs typeface="Poppins"/>
              <a:sym typeface="Poppins"/>
            </a:endParaRPr>
          </a:p>
          <a:p>
            <a:pPr indent="-304800" lvl="0" marL="457200" rtl="0" algn="l">
              <a:spcBef>
                <a:spcPts val="0"/>
              </a:spcBef>
              <a:spcAft>
                <a:spcPts val="0"/>
              </a:spcAft>
              <a:buClr>
                <a:srgbClr val="FFFFFF"/>
              </a:buClr>
              <a:buSzPts val="1200"/>
              <a:buFont typeface="Poppins"/>
              <a:buChar char="●"/>
            </a:pPr>
            <a:r>
              <a:rPr lang="en" sz="1200">
                <a:solidFill>
                  <a:srgbClr val="FFFFFF"/>
                </a:solidFill>
                <a:latin typeface="Poppins"/>
                <a:ea typeface="Poppins"/>
                <a:cs typeface="Poppins"/>
                <a:sym typeface="Poppins"/>
              </a:rPr>
              <a:t>Churn : Indique si le client a annulé son abonnement (Oui/Non).</a:t>
            </a:r>
            <a:endParaRPr sz="1200">
              <a:solidFill>
                <a:srgbClr val="FFFFFF"/>
              </a:solidFill>
              <a:latin typeface="Poppins"/>
              <a:ea typeface="Poppins"/>
              <a:cs typeface="Poppins"/>
              <a:sym typeface="Poppins"/>
            </a:endParaRPr>
          </a:p>
          <a:p>
            <a:pPr indent="0" lvl="0" marL="0" rtl="0" algn="l">
              <a:spcBef>
                <a:spcPts val="0"/>
              </a:spcBef>
              <a:spcAft>
                <a:spcPts val="0"/>
              </a:spcAft>
              <a:buNone/>
            </a:pPr>
            <a:r>
              <a:t/>
            </a:r>
            <a:endParaRPr i="1" sz="1200">
              <a:solidFill>
                <a:srgbClr val="FFFFFF"/>
              </a:solidFill>
              <a:latin typeface="Poppins"/>
              <a:ea typeface="Poppins"/>
              <a:cs typeface="Poppins"/>
              <a:sym typeface="Poppins"/>
            </a:endParaRPr>
          </a:p>
          <a:p>
            <a:pPr indent="0" lvl="0" marL="0" rtl="0" algn="l">
              <a:spcBef>
                <a:spcPts val="0"/>
              </a:spcBef>
              <a:spcAft>
                <a:spcPts val="0"/>
              </a:spcAft>
              <a:buNone/>
            </a:pPr>
            <a:r>
              <a:t/>
            </a:r>
            <a:endParaRPr i="1" sz="1200">
              <a:solidFill>
                <a:srgbClr val="FFFFFF"/>
              </a:solidFill>
              <a:latin typeface="Poppins"/>
              <a:ea typeface="Poppins"/>
              <a:cs typeface="Poppins"/>
              <a:sym typeface="Poppi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40"/>
          <p:cNvSpPr/>
          <p:nvPr/>
        </p:nvSpPr>
        <p:spPr>
          <a:xfrm>
            <a:off x="1877850" y="828274"/>
            <a:ext cx="2175300" cy="2175300"/>
          </a:xfrm>
          <a:prstGeom prst="ellipse">
            <a:avLst/>
          </a:prstGeom>
          <a:solidFill>
            <a:srgbClr val="FFFFFF">
              <a:alpha val="25160"/>
            </a:srgbClr>
          </a:solidFill>
          <a:ln>
            <a:noFill/>
          </a:ln>
          <a:effectLst>
            <a:outerShdw blurRad="57150" rotWithShape="0" algn="bl" dir="7320000" dist="85725">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txBox="1"/>
          <p:nvPr>
            <p:ph type="title"/>
          </p:nvPr>
        </p:nvSpPr>
        <p:spPr>
          <a:xfrm>
            <a:off x="989200" y="2986650"/>
            <a:ext cx="7939800" cy="9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Prétraitement des Données</a:t>
            </a:r>
            <a:endParaRPr sz="5000"/>
          </a:p>
        </p:txBody>
      </p:sp>
      <p:sp>
        <p:nvSpPr>
          <p:cNvPr id="1180" name="Google Shape;1180;p40"/>
          <p:cNvSpPr txBox="1"/>
          <p:nvPr>
            <p:ph idx="4294967295" type="title"/>
          </p:nvPr>
        </p:nvSpPr>
        <p:spPr>
          <a:xfrm>
            <a:off x="2262600" y="1347724"/>
            <a:ext cx="1405800" cy="11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0"/>
              <a:t>03</a:t>
            </a:r>
            <a:endParaRPr sz="8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grpSp>
        <p:nvGrpSpPr>
          <p:cNvPr id="1185" name="Google Shape;1185;p41"/>
          <p:cNvGrpSpPr/>
          <p:nvPr/>
        </p:nvGrpSpPr>
        <p:grpSpPr>
          <a:xfrm rot="-2555177">
            <a:off x="7017432" y="3877496"/>
            <a:ext cx="1529189" cy="1062458"/>
            <a:chOff x="7344096" y="-21948"/>
            <a:chExt cx="2046681" cy="1422004"/>
          </a:xfrm>
        </p:grpSpPr>
        <p:grpSp>
          <p:nvGrpSpPr>
            <p:cNvPr id="1186" name="Google Shape;1186;p41"/>
            <p:cNvGrpSpPr/>
            <p:nvPr/>
          </p:nvGrpSpPr>
          <p:grpSpPr>
            <a:xfrm rot="791721">
              <a:off x="7436386" y="177067"/>
              <a:ext cx="1862101" cy="1023975"/>
              <a:chOff x="6692982" y="3310455"/>
              <a:chExt cx="2352325" cy="1293550"/>
            </a:xfrm>
          </p:grpSpPr>
          <p:sp>
            <p:nvSpPr>
              <p:cNvPr id="1187" name="Google Shape;1187;p41"/>
              <p:cNvSpPr/>
              <p:nvPr/>
            </p:nvSpPr>
            <p:spPr>
              <a:xfrm rot="523720">
                <a:off x="6751670" y="351710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1"/>
              <p:cNvSpPr/>
              <p:nvPr/>
            </p:nvSpPr>
            <p:spPr>
              <a:xfrm rot="523720">
                <a:off x="6895095" y="3463755"/>
                <a:ext cx="2091524" cy="933601"/>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 name="Google Shape;1189;p41"/>
            <p:cNvSpPr/>
            <p:nvPr/>
          </p:nvSpPr>
          <p:spPr>
            <a:xfrm>
              <a:off x="7758500" y="1430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1"/>
            <p:cNvSpPr/>
            <p:nvPr/>
          </p:nvSpPr>
          <p:spPr>
            <a:xfrm>
              <a:off x="8770525" y="1026875"/>
              <a:ext cx="183000" cy="18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41"/>
          <p:cNvSpPr txBox="1"/>
          <p:nvPr>
            <p:ph idx="1" type="subTitle"/>
          </p:nvPr>
        </p:nvSpPr>
        <p:spPr>
          <a:xfrm>
            <a:off x="969942" y="491425"/>
            <a:ext cx="6363900" cy="419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t>Gestion des Valeurs Manquantes</a:t>
            </a:r>
            <a:endParaRPr b="1" i="1"/>
          </a:p>
          <a:p>
            <a:pPr indent="0" lvl="0" marL="0" rtl="0" algn="l">
              <a:spcBef>
                <a:spcPts val="0"/>
              </a:spcBef>
              <a:spcAft>
                <a:spcPts val="0"/>
              </a:spcAft>
              <a:buNone/>
            </a:pPr>
            <a:r>
              <a:t/>
            </a:r>
            <a:endParaRPr/>
          </a:p>
          <a:p>
            <a:pPr indent="0" lvl="0" marL="0" rtl="0" algn="l">
              <a:spcBef>
                <a:spcPts val="0"/>
              </a:spcBef>
              <a:spcAft>
                <a:spcPts val="0"/>
              </a:spcAft>
              <a:buNone/>
            </a:pPr>
            <a:r>
              <a:rPr lang="en"/>
              <a:t>Les valeurs manquantes ont été identifiées et traitées. Les enregistrements avec des valeurs manquantes pour la variable TotalCharges ont été supprimés, car ils représentaient moins de 0,15 % du jeu de données.</a:t>
            </a:r>
            <a:endParaRPr/>
          </a:p>
          <a:p>
            <a:pPr indent="0" lvl="0" marL="0" rtl="0" algn="l">
              <a:spcBef>
                <a:spcPts val="0"/>
              </a:spcBef>
              <a:spcAft>
                <a:spcPts val="0"/>
              </a:spcAft>
              <a:buNone/>
            </a:pPr>
            <a:r>
              <a:t/>
            </a:r>
            <a:endParaRPr/>
          </a:p>
          <a:p>
            <a:pPr indent="0" lvl="0" marL="0" rtl="0" algn="l">
              <a:spcBef>
                <a:spcPts val="0"/>
              </a:spcBef>
              <a:spcAft>
                <a:spcPts val="0"/>
              </a:spcAft>
              <a:buNone/>
            </a:pPr>
            <a:r>
              <a:rPr b="1" i="1" lang="en"/>
              <a:t>Ingénierie des Caractéristiques</a:t>
            </a:r>
            <a:endParaRPr b="1" i="1"/>
          </a:p>
          <a:p>
            <a:pPr indent="0" lvl="0" marL="0" rtl="0" algn="l">
              <a:spcBef>
                <a:spcPts val="0"/>
              </a:spcBef>
              <a:spcAft>
                <a:spcPts val="0"/>
              </a:spcAft>
              <a:buNone/>
            </a:pPr>
            <a:r>
              <a:t/>
            </a:r>
            <a:endParaRPr/>
          </a:p>
          <a:p>
            <a:pPr indent="0" lvl="0" marL="0" rtl="0" algn="l">
              <a:spcBef>
                <a:spcPts val="0"/>
              </a:spcBef>
              <a:spcAft>
                <a:spcPts val="0"/>
              </a:spcAft>
              <a:buNone/>
            </a:pPr>
            <a:r>
              <a:rPr lang="en"/>
              <a:t>Une nouvelle variable appelée tenure_class a été créée en classant les clients en différentes catégories en fonction de leur durée d'abonnement (ancienneté).</a:t>
            </a:r>
            <a:endParaRPr/>
          </a:p>
          <a:p>
            <a:pPr indent="0" lvl="0" marL="0" rtl="0" algn="l">
              <a:spcBef>
                <a:spcPts val="0"/>
              </a:spcBef>
              <a:spcAft>
                <a:spcPts val="0"/>
              </a:spcAft>
              <a:buNone/>
            </a:pPr>
            <a:r>
              <a:t/>
            </a:r>
            <a:endParaRPr/>
          </a:p>
          <a:p>
            <a:pPr indent="0" lvl="0" marL="0" rtl="0" algn="l">
              <a:spcBef>
                <a:spcPts val="0"/>
              </a:spcBef>
              <a:spcAft>
                <a:spcPts val="0"/>
              </a:spcAft>
              <a:buNone/>
            </a:pPr>
            <a:r>
              <a:rPr b="1" i="1" lang="en"/>
              <a:t>Encodage des Données</a:t>
            </a:r>
            <a:endParaRPr b="1" i="1"/>
          </a:p>
          <a:p>
            <a:pPr indent="0" lvl="0" marL="0" rtl="0" algn="l">
              <a:spcBef>
                <a:spcPts val="0"/>
              </a:spcBef>
              <a:spcAft>
                <a:spcPts val="0"/>
              </a:spcAft>
              <a:buNone/>
            </a:pPr>
            <a:r>
              <a:t/>
            </a:r>
            <a:endParaRPr/>
          </a:p>
          <a:p>
            <a:pPr indent="0" lvl="0" marL="0" rtl="0" algn="l">
              <a:spcBef>
                <a:spcPts val="0"/>
              </a:spcBef>
              <a:spcAft>
                <a:spcPts val="0"/>
              </a:spcAft>
              <a:buNone/>
            </a:pPr>
            <a:r>
              <a:rPr lang="en"/>
              <a:t>Les variables catégorielles ont été traitées en utilisant l'encodage One-Hot (</a:t>
            </a:r>
            <a:r>
              <a:rPr b="1" lang="en"/>
              <a:t>pd.get_dummies()</a:t>
            </a:r>
            <a:r>
              <a:rPr lang="en"/>
              <a:t>). Cette méthode permet de transformer les variables catégorielles en variables numériques binaires pour faciliter leur utilisation dans les modèles de machine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b="1" i="1" lang="en"/>
              <a:t>Déséquilibre des Données</a:t>
            </a:r>
            <a:endParaRPr b="1" i="1"/>
          </a:p>
          <a:p>
            <a:pPr indent="0" lvl="0" marL="0" rtl="0" algn="l">
              <a:spcBef>
                <a:spcPts val="0"/>
              </a:spcBef>
              <a:spcAft>
                <a:spcPts val="0"/>
              </a:spcAft>
              <a:buNone/>
            </a:pPr>
            <a:r>
              <a:t/>
            </a:r>
            <a:endParaRPr/>
          </a:p>
          <a:p>
            <a:pPr indent="0" lvl="0" marL="0" rtl="0" algn="l">
              <a:spcBef>
                <a:spcPts val="0"/>
              </a:spcBef>
              <a:spcAft>
                <a:spcPts val="0"/>
              </a:spcAft>
              <a:buNone/>
            </a:pPr>
            <a:r>
              <a:rPr lang="en"/>
              <a:t>Le jeu de données est déséquilibré avec une répartition de 73 % de clients n'ayant pas résilié leur abonnement (No) et 27 % l'ayant fait (Yes).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igital Corporate Compliance by Slidesgo">
  <a:themeElements>
    <a:clrScheme name="Simple Light">
      <a:dk1>
        <a:srgbClr val="FFFFFF"/>
      </a:dk1>
      <a:lt1>
        <a:srgbClr val="191919"/>
      </a:lt1>
      <a:dk2>
        <a:srgbClr val="0F27E6"/>
      </a:dk2>
      <a:lt2>
        <a:srgbClr val="2F74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